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24"/>
  </p:notesMasterIdLst>
  <p:sldIdLst>
    <p:sldId id="256" r:id="rId2"/>
    <p:sldId id="265" r:id="rId3"/>
    <p:sldId id="267" r:id="rId4"/>
    <p:sldId id="258" r:id="rId5"/>
    <p:sldId id="261" r:id="rId6"/>
    <p:sldId id="299" r:id="rId7"/>
    <p:sldId id="300" r:id="rId8"/>
    <p:sldId id="302" r:id="rId9"/>
    <p:sldId id="259" r:id="rId10"/>
    <p:sldId id="268" r:id="rId11"/>
    <p:sldId id="269" r:id="rId12"/>
    <p:sldId id="257" r:id="rId13"/>
    <p:sldId id="270" r:id="rId14"/>
    <p:sldId id="292" r:id="rId15"/>
    <p:sldId id="295" r:id="rId16"/>
    <p:sldId id="296" r:id="rId17"/>
    <p:sldId id="297" r:id="rId18"/>
    <p:sldId id="298" r:id="rId19"/>
    <p:sldId id="263" r:id="rId20"/>
    <p:sldId id="276" r:id="rId21"/>
    <p:sldId id="266" r:id="rId22"/>
    <p:sldId id="3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p:restoredTop sz="94628"/>
  </p:normalViewPr>
  <p:slideViewPr>
    <p:cSldViewPr snapToGrid="0">
      <p:cViewPr>
        <p:scale>
          <a:sx n="75" d="100"/>
          <a:sy n="75" d="100"/>
        </p:scale>
        <p:origin x="248" y="102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D3DEFD-081B-4D99-8043-652C1BD3DA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DF86553-8DBE-4EB8-89E4-5DA5FCCC54C5}">
      <dgm:prSet/>
      <dgm:spPr/>
      <dgm:t>
        <a:bodyPr/>
        <a:lstStyle/>
        <a:p>
          <a:pPr>
            <a:lnSpc>
              <a:spcPct val="100000"/>
            </a:lnSpc>
          </a:pPr>
          <a:r>
            <a:rPr lang="en-US"/>
            <a:t>Overview:</a:t>
          </a:r>
        </a:p>
      </dgm:t>
    </dgm:pt>
    <dgm:pt modelId="{6E4B1783-7A5E-4EAA-B2DE-BF5BF4A8E777}" type="parTrans" cxnId="{CC7C7A31-FCAD-4974-87A0-C4C2EA20154F}">
      <dgm:prSet/>
      <dgm:spPr/>
      <dgm:t>
        <a:bodyPr/>
        <a:lstStyle/>
        <a:p>
          <a:endParaRPr lang="en-US"/>
        </a:p>
      </dgm:t>
    </dgm:pt>
    <dgm:pt modelId="{B9442A73-0DC7-4D2B-8C68-BF1D81137767}" type="sibTrans" cxnId="{CC7C7A31-FCAD-4974-87A0-C4C2EA20154F}">
      <dgm:prSet/>
      <dgm:spPr/>
      <dgm:t>
        <a:bodyPr/>
        <a:lstStyle/>
        <a:p>
          <a:endParaRPr lang="en-US"/>
        </a:p>
      </dgm:t>
    </dgm:pt>
    <dgm:pt modelId="{3E2CD6C5-715C-42F4-A3DD-5CDB6DA7C9A4}">
      <dgm:prSet/>
      <dgm:spPr/>
      <dgm:t>
        <a:bodyPr/>
        <a:lstStyle/>
        <a:p>
          <a:pPr>
            <a:lnSpc>
              <a:spcPct val="100000"/>
            </a:lnSpc>
          </a:pPr>
          <a:r>
            <a:rPr lang="en-US"/>
            <a:t>Our software facilitates the easy learning of data structure algorithms. It offers several key advantages:</a:t>
          </a:r>
        </a:p>
      </dgm:t>
    </dgm:pt>
    <dgm:pt modelId="{3FEE8E67-70DC-46E5-BDA2-40B11DE7EC9F}" type="parTrans" cxnId="{A741B671-95FC-46E0-81A4-C315F141C1B9}">
      <dgm:prSet/>
      <dgm:spPr/>
      <dgm:t>
        <a:bodyPr/>
        <a:lstStyle/>
        <a:p>
          <a:endParaRPr lang="en-US"/>
        </a:p>
      </dgm:t>
    </dgm:pt>
    <dgm:pt modelId="{26D74B79-B30F-4328-BE35-1D69561BF4E3}" type="sibTrans" cxnId="{A741B671-95FC-46E0-81A4-C315F141C1B9}">
      <dgm:prSet/>
      <dgm:spPr/>
      <dgm:t>
        <a:bodyPr/>
        <a:lstStyle/>
        <a:p>
          <a:endParaRPr lang="en-US"/>
        </a:p>
      </dgm:t>
    </dgm:pt>
    <dgm:pt modelId="{D1DE1554-A384-4A01-B23C-9B57F3410B3F}">
      <dgm:prSet/>
      <dgm:spPr/>
      <dgm:t>
        <a:bodyPr/>
        <a:lstStyle/>
        <a:p>
          <a:pPr>
            <a:lnSpc>
              <a:spcPct val="100000"/>
            </a:lnSpc>
          </a:pPr>
          <a:r>
            <a:rPr lang="en-US"/>
            <a:t>Visualization and Animation: Users can easily visualize and understand the types of sorting operations through detailed animations.</a:t>
          </a:r>
        </a:p>
      </dgm:t>
    </dgm:pt>
    <dgm:pt modelId="{F5C20923-CC8D-44A4-B389-CCA887E2B580}" type="parTrans" cxnId="{021C0BD6-E9FA-4129-B7B8-BBED1C4DE6E1}">
      <dgm:prSet/>
      <dgm:spPr/>
      <dgm:t>
        <a:bodyPr/>
        <a:lstStyle/>
        <a:p>
          <a:endParaRPr lang="en-US"/>
        </a:p>
      </dgm:t>
    </dgm:pt>
    <dgm:pt modelId="{6E677EA8-58D8-42B9-9846-75CC63E1630E}" type="sibTrans" cxnId="{021C0BD6-E9FA-4129-B7B8-BBED1C4DE6E1}">
      <dgm:prSet/>
      <dgm:spPr/>
      <dgm:t>
        <a:bodyPr/>
        <a:lstStyle/>
        <a:p>
          <a:endParaRPr lang="en-US"/>
        </a:p>
      </dgm:t>
    </dgm:pt>
    <dgm:pt modelId="{5683BBEC-3F4C-48AE-846B-FC764A88F951}">
      <dgm:prSet/>
      <dgm:spPr/>
      <dgm:t>
        <a:bodyPr/>
        <a:lstStyle/>
        <a:p>
          <a:pPr>
            <a:lnSpc>
              <a:spcPct val="100000"/>
            </a:lnSpc>
          </a:pPr>
          <a:r>
            <a:rPr lang="en-US" dirty="0"/>
            <a:t>Clarity through Visual Aids: The use of clear images and diagrams aids in the effective comprehension of various algorithm concepts.</a:t>
          </a:r>
        </a:p>
      </dgm:t>
    </dgm:pt>
    <dgm:pt modelId="{3F1888FF-5601-4954-A578-71387C6D3DA6}" type="parTrans" cxnId="{7574BCC4-F720-4814-A816-15EA44E459C8}">
      <dgm:prSet/>
      <dgm:spPr/>
      <dgm:t>
        <a:bodyPr/>
        <a:lstStyle/>
        <a:p>
          <a:endParaRPr lang="en-US"/>
        </a:p>
      </dgm:t>
    </dgm:pt>
    <dgm:pt modelId="{5E5E8BA0-0834-47A0-BFE4-5C9BC7E20651}" type="sibTrans" cxnId="{7574BCC4-F720-4814-A816-15EA44E459C8}">
      <dgm:prSet/>
      <dgm:spPr/>
      <dgm:t>
        <a:bodyPr/>
        <a:lstStyle/>
        <a:p>
          <a:endParaRPr lang="en-US"/>
        </a:p>
      </dgm:t>
    </dgm:pt>
    <dgm:pt modelId="{42FF8664-A9DB-433E-934B-E8850AED3A6A}">
      <dgm:prSet/>
      <dgm:spPr/>
      <dgm:t>
        <a:bodyPr/>
        <a:lstStyle/>
        <a:p>
          <a:pPr>
            <a:lnSpc>
              <a:spcPct val="100000"/>
            </a:lnSpc>
          </a:pPr>
          <a:r>
            <a:rPr lang="en-US"/>
            <a:t>Interactive Learning: Users have the opportunity to apply each sorting algorithm to their data, maximizing learning benefits.</a:t>
          </a:r>
        </a:p>
      </dgm:t>
    </dgm:pt>
    <dgm:pt modelId="{845A1D7E-052C-45F8-9C00-1256D86674C3}" type="parTrans" cxnId="{14469979-1CAE-46D6-9491-790C3D7F2ED4}">
      <dgm:prSet/>
      <dgm:spPr/>
      <dgm:t>
        <a:bodyPr/>
        <a:lstStyle/>
        <a:p>
          <a:endParaRPr lang="en-US"/>
        </a:p>
      </dgm:t>
    </dgm:pt>
    <dgm:pt modelId="{C0A1E623-EC60-4D06-B97B-849C588E6F49}" type="sibTrans" cxnId="{14469979-1CAE-46D6-9491-790C3D7F2ED4}">
      <dgm:prSet/>
      <dgm:spPr/>
      <dgm:t>
        <a:bodyPr/>
        <a:lstStyle/>
        <a:p>
          <a:endParaRPr lang="en-US"/>
        </a:p>
      </dgm:t>
    </dgm:pt>
    <dgm:pt modelId="{EF132B72-3232-4C57-93AC-7FDEBE0EAAB4}">
      <dgm:prSet/>
      <dgm:spPr/>
      <dgm:t>
        <a:bodyPr/>
        <a:lstStyle/>
        <a:p>
          <a:pPr>
            <a:lnSpc>
              <a:spcPct val="100000"/>
            </a:lnSpc>
          </a:pPr>
          <a:r>
            <a:rPr lang="en-US"/>
            <a:t>User-Friendly Interface: Designed for simplicity and ease of use, making it accessible to all users.</a:t>
          </a:r>
        </a:p>
      </dgm:t>
    </dgm:pt>
    <dgm:pt modelId="{369F70D6-38FE-4BA1-8966-AE8CBAEEA9D5}" type="parTrans" cxnId="{4E00415E-BA4F-4A4A-BB44-7097EC446725}">
      <dgm:prSet/>
      <dgm:spPr/>
      <dgm:t>
        <a:bodyPr/>
        <a:lstStyle/>
        <a:p>
          <a:endParaRPr lang="en-US"/>
        </a:p>
      </dgm:t>
    </dgm:pt>
    <dgm:pt modelId="{63AC8D79-0E92-4740-BCE0-855398D835F2}" type="sibTrans" cxnId="{4E00415E-BA4F-4A4A-BB44-7097EC446725}">
      <dgm:prSet/>
      <dgm:spPr/>
      <dgm:t>
        <a:bodyPr/>
        <a:lstStyle/>
        <a:p>
          <a:endParaRPr lang="en-US"/>
        </a:p>
      </dgm:t>
    </dgm:pt>
    <dgm:pt modelId="{50AB568A-D10A-4A8D-B778-77FC478A0E0E}">
      <dgm:prSet/>
      <dgm:spPr/>
      <dgm:t>
        <a:bodyPr/>
        <a:lstStyle/>
        <a:p>
          <a:pPr>
            <a:lnSpc>
              <a:spcPct val="100000"/>
            </a:lnSpc>
          </a:pPr>
          <a:r>
            <a:rPr lang="en-US"/>
            <a:t>Ease of Use: The interface is straightforward, allowing for effortless operation.</a:t>
          </a:r>
        </a:p>
      </dgm:t>
    </dgm:pt>
    <dgm:pt modelId="{0D406CCB-DC92-426A-AC5F-281A7F7D63FC}" type="parTrans" cxnId="{92AF26BA-E652-47DA-85ED-3B2709BDC2A9}">
      <dgm:prSet/>
      <dgm:spPr/>
      <dgm:t>
        <a:bodyPr/>
        <a:lstStyle/>
        <a:p>
          <a:endParaRPr lang="en-US"/>
        </a:p>
      </dgm:t>
    </dgm:pt>
    <dgm:pt modelId="{215D6A4B-A294-42DC-8382-558CF2AB451B}" type="sibTrans" cxnId="{92AF26BA-E652-47DA-85ED-3B2709BDC2A9}">
      <dgm:prSet/>
      <dgm:spPr/>
      <dgm:t>
        <a:bodyPr/>
        <a:lstStyle/>
        <a:p>
          <a:endParaRPr lang="en-US"/>
        </a:p>
      </dgm:t>
    </dgm:pt>
    <dgm:pt modelId="{432C48E7-004E-481A-A890-DA1447D9ECEC}">
      <dgm:prSet/>
      <dgm:spPr/>
      <dgm:t>
        <a:bodyPr/>
        <a:lstStyle/>
        <a:p>
          <a:pPr>
            <a:lnSpc>
              <a:spcPct val="100000"/>
            </a:lnSpc>
          </a:pPr>
          <a:r>
            <a:rPr lang="en-US"/>
            <a:t>Reduced Errors: The software minimizes errors, enhancing reliability.</a:t>
          </a:r>
        </a:p>
      </dgm:t>
    </dgm:pt>
    <dgm:pt modelId="{AB3035D2-E55B-40B7-A280-E667CE43E4B4}" type="sibTrans" cxnId="{B7CF528C-1041-46C3-AD9A-08485B49E2F8}">
      <dgm:prSet/>
      <dgm:spPr/>
      <dgm:t>
        <a:bodyPr/>
        <a:lstStyle/>
        <a:p>
          <a:endParaRPr lang="en-US"/>
        </a:p>
      </dgm:t>
    </dgm:pt>
    <dgm:pt modelId="{AB6F1707-7485-4EEC-8666-E2A4E6D9EB2C}" type="parTrans" cxnId="{B7CF528C-1041-46C3-AD9A-08485B49E2F8}">
      <dgm:prSet/>
      <dgm:spPr/>
      <dgm:t>
        <a:bodyPr/>
        <a:lstStyle/>
        <a:p>
          <a:endParaRPr lang="en-US"/>
        </a:p>
      </dgm:t>
    </dgm:pt>
    <dgm:pt modelId="{946C169C-B302-47FC-A2E8-C5968A9714CF}" type="pres">
      <dgm:prSet presAssocID="{70D3DEFD-081B-4D99-8043-652C1BD3DAA5}" presName="root" presStyleCnt="0">
        <dgm:presLayoutVars>
          <dgm:dir/>
          <dgm:resizeHandles val="exact"/>
        </dgm:presLayoutVars>
      </dgm:prSet>
      <dgm:spPr/>
    </dgm:pt>
    <dgm:pt modelId="{F09CEDFC-47B9-4358-B3EA-77FC2991684C}" type="pres">
      <dgm:prSet presAssocID="{5DF86553-8DBE-4EB8-89E4-5DA5FCCC54C5}" presName="compNode" presStyleCnt="0"/>
      <dgm:spPr/>
    </dgm:pt>
    <dgm:pt modelId="{D677649C-EE7D-4677-85A3-3047B2E53F3E}" type="pres">
      <dgm:prSet presAssocID="{5DF86553-8DBE-4EB8-89E4-5DA5FCCC54C5}" presName="bgRect" presStyleLbl="bgShp" presStyleIdx="0" presStyleCnt="8"/>
      <dgm:spPr/>
    </dgm:pt>
    <dgm:pt modelId="{59277766-0042-44E5-BF83-BB5CE093E5D2}" type="pres">
      <dgm:prSet presAssocID="{5DF86553-8DBE-4EB8-89E4-5DA5FCCC54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38843983-200E-43DB-AB0E-19688298BF82}" type="pres">
      <dgm:prSet presAssocID="{5DF86553-8DBE-4EB8-89E4-5DA5FCCC54C5}" presName="spaceRect" presStyleCnt="0"/>
      <dgm:spPr/>
    </dgm:pt>
    <dgm:pt modelId="{83974D11-E25B-42E0-A2F8-FBB37A137C9F}" type="pres">
      <dgm:prSet presAssocID="{5DF86553-8DBE-4EB8-89E4-5DA5FCCC54C5}" presName="parTx" presStyleLbl="revTx" presStyleIdx="0" presStyleCnt="8">
        <dgm:presLayoutVars>
          <dgm:chMax val="0"/>
          <dgm:chPref val="0"/>
        </dgm:presLayoutVars>
      </dgm:prSet>
      <dgm:spPr/>
    </dgm:pt>
    <dgm:pt modelId="{9F2E1A9A-5672-40B0-9561-734FD34FA2B8}" type="pres">
      <dgm:prSet presAssocID="{B9442A73-0DC7-4D2B-8C68-BF1D81137767}" presName="sibTrans" presStyleCnt="0"/>
      <dgm:spPr/>
    </dgm:pt>
    <dgm:pt modelId="{13C67B07-61CB-4CFA-B5EB-4AB027F9835C}" type="pres">
      <dgm:prSet presAssocID="{3E2CD6C5-715C-42F4-A3DD-5CDB6DA7C9A4}" presName="compNode" presStyleCnt="0"/>
      <dgm:spPr/>
    </dgm:pt>
    <dgm:pt modelId="{F1EC4B4F-37D9-4F4D-BE06-F50209E8E584}" type="pres">
      <dgm:prSet presAssocID="{3E2CD6C5-715C-42F4-A3DD-5CDB6DA7C9A4}" presName="bgRect" presStyleLbl="bgShp" presStyleIdx="1" presStyleCnt="8"/>
      <dgm:spPr/>
    </dgm:pt>
    <dgm:pt modelId="{B4F00085-E3F0-416E-86A0-DE28DA348789}" type="pres">
      <dgm:prSet presAssocID="{3E2CD6C5-715C-42F4-A3DD-5CDB6DA7C9A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55CFC56-C817-45E0-94A6-73E58ED64505}" type="pres">
      <dgm:prSet presAssocID="{3E2CD6C5-715C-42F4-A3DD-5CDB6DA7C9A4}" presName="spaceRect" presStyleCnt="0"/>
      <dgm:spPr/>
    </dgm:pt>
    <dgm:pt modelId="{F998A831-2A1F-47C2-B264-A7437CBB5398}" type="pres">
      <dgm:prSet presAssocID="{3E2CD6C5-715C-42F4-A3DD-5CDB6DA7C9A4}" presName="parTx" presStyleLbl="revTx" presStyleIdx="1" presStyleCnt="8">
        <dgm:presLayoutVars>
          <dgm:chMax val="0"/>
          <dgm:chPref val="0"/>
        </dgm:presLayoutVars>
      </dgm:prSet>
      <dgm:spPr/>
    </dgm:pt>
    <dgm:pt modelId="{83E48E51-3B28-411B-AC98-283459841ACF}" type="pres">
      <dgm:prSet presAssocID="{26D74B79-B30F-4328-BE35-1D69561BF4E3}" presName="sibTrans" presStyleCnt="0"/>
      <dgm:spPr/>
    </dgm:pt>
    <dgm:pt modelId="{04A44094-F571-4C39-813F-45E0E514F639}" type="pres">
      <dgm:prSet presAssocID="{D1DE1554-A384-4A01-B23C-9B57F3410B3F}" presName="compNode" presStyleCnt="0"/>
      <dgm:spPr/>
    </dgm:pt>
    <dgm:pt modelId="{BE37250D-2DBF-45C9-830B-0E271B302515}" type="pres">
      <dgm:prSet presAssocID="{D1DE1554-A384-4A01-B23C-9B57F3410B3F}" presName="bgRect" presStyleLbl="bgShp" presStyleIdx="2" presStyleCnt="8"/>
      <dgm:spPr/>
    </dgm:pt>
    <dgm:pt modelId="{C11C839D-4459-46B7-A857-2F8181377363}" type="pres">
      <dgm:prSet presAssocID="{D1DE1554-A384-4A01-B23C-9B57F3410B3F}"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6AC4BC33-979F-42AC-ACD5-F521ED9E4C4A}" type="pres">
      <dgm:prSet presAssocID="{D1DE1554-A384-4A01-B23C-9B57F3410B3F}" presName="spaceRect" presStyleCnt="0"/>
      <dgm:spPr/>
    </dgm:pt>
    <dgm:pt modelId="{3911868F-5DEA-436D-892F-202B71BCA047}" type="pres">
      <dgm:prSet presAssocID="{D1DE1554-A384-4A01-B23C-9B57F3410B3F}" presName="parTx" presStyleLbl="revTx" presStyleIdx="2" presStyleCnt="8">
        <dgm:presLayoutVars>
          <dgm:chMax val="0"/>
          <dgm:chPref val="0"/>
        </dgm:presLayoutVars>
      </dgm:prSet>
      <dgm:spPr/>
    </dgm:pt>
    <dgm:pt modelId="{7CF385D1-2851-4B3A-9CCD-109ADD4227F3}" type="pres">
      <dgm:prSet presAssocID="{6E677EA8-58D8-42B9-9846-75CC63E1630E}" presName="sibTrans" presStyleCnt="0"/>
      <dgm:spPr/>
    </dgm:pt>
    <dgm:pt modelId="{D7B48748-6755-4C34-9288-DFCC50E820D2}" type="pres">
      <dgm:prSet presAssocID="{5683BBEC-3F4C-48AE-846B-FC764A88F951}" presName="compNode" presStyleCnt="0"/>
      <dgm:spPr/>
    </dgm:pt>
    <dgm:pt modelId="{BBE2B6B6-C2A5-4698-AF1B-EBD80F425330}" type="pres">
      <dgm:prSet presAssocID="{5683BBEC-3F4C-48AE-846B-FC764A88F951}" presName="bgRect" presStyleLbl="bgShp" presStyleIdx="3" presStyleCnt="8"/>
      <dgm:spPr/>
    </dgm:pt>
    <dgm:pt modelId="{58A2BD53-6A42-44A5-B2E3-01E80AB13C73}" type="pres">
      <dgm:prSet presAssocID="{5683BBEC-3F4C-48AE-846B-FC764A88F951}"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ye"/>
        </a:ext>
      </dgm:extLst>
    </dgm:pt>
    <dgm:pt modelId="{36E325C8-2630-48B0-AD60-9C49CE7B1E7E}" type="pres">
      <dgm:prSet presAssocID="{5683BBEC-3F4C-48AE-846B-FC764A88F951}" presName="spaceRect" presStyleCnt="0"/>
      <dgm:spPr/>
    </dgm:pt>
    <dgm:pt modelId="{3A3F82E6-5EF0-40CC-ACC8-8EB8035BD33D}" type="pres">
      <dgm:prSet presAssocID="{5683BBEC-3F4C-48AE-846B-FC764A88F951}" presName="parTx" presStyleLbl="revTx" presStyleIdx="3" presStyleCnt="8">
        <dgm:presLayoutVars>
          <dgm:chMax val="0"/>
          <dgm:chPref val="0"/>
        </dgm:presLayoutVars>
      </dgm:prSet>
      <dgm:spPr/>
    </dgm:pt>
    <dgm:pt modelId="{7E88D08C-D667-4EBF-A890-BDA8D12F5982}" type="pres">
      <dgm:prSet presAssocID="{5E5E8BA0-0834-47A0-BFE4-5C9BC7E20651}" presName="sibTrans" presStyleCnt="0"/>
      <dgm:spPr/>
    </dgm:pt>
    <dgm:pt modelId="{8D5F9476-0223-4901-AA1E-3AFA2F8FCFBC}" type="pres">
      <dgm:prSet presAssocID="{42FF8664-A9DB-433E-934B-E8850AED3A6A}" presName="compNode" presStyleCnt="0"/>
      <dgm:spPr/>
    </dgm:pt>
    <dgm:pt modelId="{BFFDED4B-52B6-4397-84A7-8B6C94A2369F}" type="pres">
      <dgm:prSet presAssocID="{42FF8664-A9DB-433E-934B-E8850AED3A6A}" presName="bgRect" presStyleLbl="bgShp" presStyleIdx="4" presStyleCnt="8"/>
      <dgm:spPr/>
    </dgm:pt>
    <dgm:pt modelId="{B8EB3FD4-B956-4467-B630-4F7129EBA4B6}" type="pres">
      <dgm:prSet presAssocID="{42FF8664-A9DB-433E-934B-E8850AED3A6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ze"/>
        </a:ext>
      </dgm:extLst>
    </dgm:pt>
    <dgm:pt modelId="{269FA3F7-06D9-4FA1-822D-F3DC6DAC347F}" type="pres">
      <dgm:prSet presAssocID="{42FF8664-A9DB-433E-934B-E8850AED3A6A}" presName="spaceRect" presStyleCnt="0"/>
      <dgm:spPr/>
    </dgm:pt>
    <dgm:pt modelId="{C2B3C5BF-4E0B-4B0D-A158-9569ADA89F93}" type="pres">
      <dgm:prSet presAssocID="{42FF8664-A9DB-433E-934B-E8850AED3A6A}" presName="parTx" presStyleLbl="revTx" presStyleIdx="4" presStyleCnt="8">
        <dgm:presLayoutVars>
          <dgm:chMax val="0"/>
          <dgm:chPref val="0"/>
        </dgm:presLayoutVars>
      </dgm:prSet>
      <dgm:spPr/>
    </dgm:pt>
    <dgm:pt modelId="{767B3AF0-449F-494E-BAF7-07F364F5F497}" type="pres">
      <dgm:prSet presAssocID="{C0A1E623-EC60-4D06-B97B-849C588E6F49}" presName="sibTrans" presStyleCnt="0"/>
      <dgm:spPr/>
    </dgm:pt>
    <dgm:pt modelId="{2C183D01-B986-4807-8955-E437D02DDE44}" type="pres">
      <dgm:prSet presAssocID="{EF132B72-3232-4C57-93AC-7FDEBE0EAAB4}" presName="compNode" presStyleCnt="0"/>
      <dgm:spPr/>
    </dgm:pt>
    <dgm:pt modelId="{56539080-BAC1-4EE1-85D5-639740CD2322}" type="pres">
      <dgm:prSet presAssocID="{EF132B72-3232-4C57-93AC-7FDEBE0EAAB4}" presName="bgRect" presStyleLbl="bgShp" presStyleIdx="5" presStyleCnt="8"/>
      <dgm:spPr/>
    </dgm:pt>
    <dgm:pt modelId="{3D6FEA06-543F-4DFE-B29A-BE4CAC0B5FC2}" type="pres">
      <dgm:prSet presAssocID="{EF132B72-3232-4C57-93AC-7FDEBE0EAAB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eb Design"/>
        </a:ext>
      </dgm:extLst>
    </dgm:pt>
    <dgm:pt modelId="{1FB4B713-9408-4A18-B7F9-1257F64DB037}" type="pres">
      <dgm:prSet presAssocID="{EF132B72-3232-4C57-93AC-7FDEBE0EAAB4}" presName="spaceRect" presStyleCnt="0"/>
      <dgm:spPr/>
    </dgm:pt>
    <dgm:pt modelId="{A9A25760-C41A-44B0-BF30-4C8317FE77BD}" type="pres">
      <dgm:prSet presAssocID="{EF132B72-3232-4C57-93AC-7FDEBE0EAAB4}" presName="parTx" presStyleLbl="revTx" presStyleIdx="5" presStyleCnt="8">
        <dgm:presLayoutVars>
          <dgm:chMax val="0"/>
          <dgm:chPref val="0"/>
        </dgm:presLayoutVars>
      </dgm:prSet>
      <dgm:spPr/>
    </dgm:pt>
    <dgm:pt modelId="{F683B4B3-8FD7-45AE-8151-CB9F779132CA}" type="pres">
      <dgm:prSet presAssocID="{63AC8D79-0E92-4740-BCE0-855398D835F2}" presName="sibTrans" presStyleCnt="0"/>
      <dgm:spPr/>
    </dgm:pt>
    <dgm:pt modelId="{F3009FE8-A424-41CD-A82A-E2F0814711B9}" type="pres">
      <dgm:prSet presAssocID="{432C48E7-004E-481A-A890-DA1447D9ECEC}" presName="compNode" presStyleCnt="0"/>
      <dgm:spPr/>
    </dgm:pt>
    <dgm:pt modelId="{87151554-6E66-41FD-AAE1-9A33E12A0A0E}" type="pres">
      <dgm:prSet presAssocID="{432C48E7-004E-481A-A890-DA1447D9ECEC}" presName="bgRect" presStyleLbl="bgShp" presStyleIdx="6" presStyleCnt="8"/>
      <dgm:spPr/>
    </dgm:pt>
    <dgm:pt modelId="{CFB0CF4B-6EDC-4E92-9927-8DDE6BC6EB37}" type="pres">
      <dgm:prSet presAssocID="{432C48E7-004E-481A-A890-DA1447D9ECEC}"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ownward trend"/>
        </a:ext>
      </dgm:extLst>
    </dgm:pt>
    <dgm:pt modelId="{97ECA5A1-D45A-43F9-80D4-CE487FFFAE93}" type="pres">
      <dgm:prSet presAssocID="{432C48E7-004E-481A-A890-DA1447D9ECEC}" presName="spaceRect" presStyleCnt="0"/>
      <dgm:spPr/>
    </dgm:pt>
    <dgm:pt modelId="{F18F78AA-9252-427A-BC6E-8D2418963DFB}" type="pres">
      <dgm:prSet presAssocID="{432C48E7-004E-481A-A890-DA1447D9ECEC}" presName="parTx" presStyleLbl="revTx" presStyleIdx="6" presStyleCnt="8">
        <dgm:presLayoutVars>
          <dgm:chMax val="0"/>
          <dgm:chPref val="0"/>
        </dgm:presLayoutVars>
      </dgm:prSet>
      <dgm:spPr/>
    </dgm:pt>
    <dgm:pt modelId="{00BB15A2-05CA-462F-B557-03631CA33B58}" type="pres">
      <dgm:prSet presAssocID="{AB3035D2-E55B-40B7-A280-E667CE43E4B4}" presName="sibTrans" presStyleCnt="0"/>
      <dgm:spPr/>
    </dgm:pt>
    <dgm:pt modelId="{7120F75C-5539-4D5A-8498-D17B81DBB682}" type="pres">
      <dgm:prSet presAssocID="{50AB568A-D10A-4A8D-B778-77FC478A0E0E}" presName="compNode" presStyleCnt="0"/>
      <dgm:spPr/>
    </dgm:pt>
    <dgm:pt modelId="{166A4923-9A64-434B-A0A9-BF318DAB58A2}" type="pres">
      <dgm:prSet presAssocID="{50AB568A-D10A-4A8D-B778-77FC478A0E0E}" presName="bgRect" presStyleLbl="bgShp" presStyleIdx="7" presStyleCnt="8"/>
      <dgm:spPr/>
    </dgm:pt>
    <dgm:pt modelId="{FCD9D4D4-616D-40AF-8EA0-4C1C926A1425}" type="pres">
      <dgm:prSet presAssocID="{50AB568A-D10A-4A8D-B778-77FC478A0E0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ursor"/>
        </a:ext>
      </dgm:extLst>
    </dgm:pt>
    <dgm:pt modelId="{77B6B96A-B00B-4B37-ABB5-2EBAD3F87069}" type="pres">
      <dgm:prSet presAssocID="{50AB568A-D10A-4A8D-B778-77FC478A0E0E}" presName="spaceRect" presStyleCnt="0"/>
      <dgm:spPr/>
    </dgm:pt>
    <dgm:pt modelId="{EBDBDF4A-728D-466A-AB99-0794952E8262}" type="pres">
      <dgm:prSet presAssocID="{50AB568A-D10A-4A8D-B778-77FC478A0E0E}" presName="parTx" presStyleLbl="revTx" presStyleIdx="7" presStyleCnt="8">
        <dgm:presLayoutVars>
          <dgm:chMax val="0"/>
          <dgm:chPref val="0"/>
        </dgm:presLayoutVars>
      </dgm:prSet>
      <dgm:spPr/>
    </dgm:pt>
  </dgm:ptLst>
  <dgm:cxnLst>
    <dgm:cxn modelId="{8A801826-9AC6-9747-9F4C-FBCF37C30F0A}" type="presOf" srcId="{D1DE1554-A384-4A01-B23C-9B57F3410B3F}" destId="{3911868F-5DEA-436D-892F-202B71BCA047}" srcOrd="0" destOrd="0" presId="urn:microsoft.com/office/officeart/2018/2/layout/IconVerticalSolidList"/>
    <dgm:cxn modelId="{CC7C7A31-FCAD-4974-87A0-C4C2EA20154F}" srcId="{70D3DEFD-081B-4D99-8043-652C1BD3DAA5}" destId="{5DF86553-8DBE-4EB8-89E4-5DA5FCCC54C5}" srcOrd="0" destOrd="0" parTransId="{6E4B1783-7A5E-4EAA-B2DE-BF5BF4A8E777}" sibTransId="{B9442A73-0DC7-4D2B-8C68-BF1D81137767}"/>
    <dgm:cxn modelId="{70636F49-83B8-4841-993A-6978AD1E6801}" type="presOf" srcId="{70D3DEFD-081B-4D99-8043-652C1BD3DAA5}" destId="{946C169C-B302-47FC-A2E8-C5968A9714CF}" srcOrd="0" destOrd="0" presId="urn:microsoft.com/office/officeart/2018/2/layout/IconVerticalSolidList"/>
    <dgm:cxn modelId="{4E00415E-BA4F-4A4A-BB44-7097EC446725}" srcId="{70D3DEFD-081B-4D99-8043-652C1BD3DAA5}" destId="{EF132B72-3232-4C57-93AC-7FDEBE0EAAB4}" srcOrd="5" destOrd="0" parTransId="{369F70D6-38FE-4BA1-8966-AE8CBAEEA9D5}" sibTransId="{63AC8D79-0E92-4740-BCE0-855398D835F2}"/>
    <dgm:cxn modelId="{330A2064-AA04-3342-80B4-6A9D2846C2CE}" type="presOf" srcId="{432C48E7-004E-481A-A890-DA1447D9ECEC}" destId="{F18F78AA-9252-427A-BC6E-8D2418963DFB}" srcOrd="0" destOrd="0" presId="urn:microsoft.com/office/officeart/2018/2/layout/IconVerticalSolidList"/>
    <dgm:cxn modelId="{A741B671-95FC-46E0-81A4-C315F141C1B9}" srcId="{70D3DEFD-081B-4D99-8043-652C1BD3DAA5}" destId="{3E2CD6C5-715C-42F4-A3DD-5CDB6DA7C9A4}" srcOrd="1" destOrd="0" parTransId="{3FEE8E67-70DC-46E5-BDA2-40B11DE7EC9F}" sibTransId="{26D74B79-B30F-4328-BE35-1D69561BF4E3}"/>
    <dgm:cxn modelId="{14469979-1CAE-46D6-9491-790C3D7F2ED4}" srcId="{70D3DEFD-081B-4D99-8043-652C1BD3DAA5}" destId="{42FF8664-A9DB-433E-934B-E8850AED3A6A}" srcOrd="4" destOrd="0" parTransId="{845A1D7E-052C-45F8-9C00-1256D86674C3}" sibTransId="{C0A1E623-EC60-4D06-B97B-849C588E6F49}"/>
    <dgm:cxn modelId="{9D219C7E-FFD4-3C48-8DA1-22D664F6BD9B}" type="presOf" srcId="{42FF8664-A9DB-433E-934B-E8850AED3A6A}" destId="{C2B3C5BF-4E0B-4B0D-A158-9569ADA89F93}" srcOrd="0" destOrd="0" presId="urn:microsoft.com/office/officeart/2018/2/layout/IconVerticalSolidList"/>
    <dgm:cxn modelId="{B7CF528C-1041-46C3-AD9A-08485B49E2F8}" srcId="{70D3DEFD-081B-4D99-8043-652C1BD3DAA5}" destId="{432C48E7-004E-481A-A890-DA1447D9ECEC}" srcOrd="6" destOrd="0" parTransId="{AB6F1707-7485-4EEC-8666-E2A4E6D9EB2C}" sibTransId="{AB3035D2-E55B-40B7-A280-E667CE43E4B4}"/>
    <dgm:cxn modelId="{E3343796-A2B0-8241-8E90-41BA68BCFC17}" type="presOf" srcId="{5683BBEC-3F4C-48AE-846B-FC764A88F951}" destId="{3A3F82E6-5EF0-40CC-ACC8-8EB8035BD33D}" srcOrd="0" destOrd="0" presId="urn:microsoft.com/office/officeart/2018/2/layout/IconVerticalSolidList"/>
    <dgm:cxn modelId="{B6857398-2047-784E-8C57-9DEC10D5C894}" type="presOf" srcId="{EF132B72-3232-4C57-93AC-7FDEBE0EAAB4}" destId="{A9A25760-C41A-44B0-BF30-4C8317FE77BD}" srcOrd="0" destOrd="0" presId="urn:microsoft.com/office/officeart/2018/2/layout/IconVerticalSolidList"/>
    <dgm:cxn modelId="{F69A87AB-E0EE-DA4B-8A36-09CC12C847AC}" type="presOf" srcId="{3E2CD6C5-715C-42F4-A3DD-5CDB6DA7C9A4}" destId="{F998A831-2A1F-47C2-B264-A7437CBB5398}" srcOrd="0" destOrd="0" presId="urn:microsoft.com/office/officeart/2018/2/layout/IconVerticalSolidList"/>
    <dgm:cxn modelId="{92AF26BA-E652-47DA-85ED-3B2709BDC2A9}" srcId="{70D3DEFD-081B-4D99-8043-652C1BD3DAA5}" destId="{50AB568A-D10A-4A8D-B778-77FC478A0E0E}" srcOrd="7" destOrd="0" parTransId="{0D406CCB-DC92-426A-AC5F-281A7F7D63FC}" sibTransId="{215D6A4B-A294-42DC-8382-558CF2AB451B}"/>
    <dgm:cxn modelId="{31AF6DC1-346B-A946-ABCB-5E44D2A5A9F8}" type="presOf" srcId="{5DF86553-8DBE-4EB8-89E4-5DA5FCCC54C5}" destId="{83974D11-E25B-42E0-A2F8-FBB37A137C9F}" srcOrd="0" destOrd="0" presId="urn:microsoft.com/office/officeart/2018/2/layout/IconVerticalSolidList"/>
    <dgm:cxn modelId="{7574BCC4-F720-4814-A816-15EA44E459C8}" srcId="{70D3DEFD-081B-4D99-8043-652C1BD3DAA5}" destId="{5683BBEC-3F4C-48AE-846B-FC764A88F951}" srcOrd="3" destOrd="0" parTransId="{3F1888FF-5601-4954-A578-71387C6D3DA6}" sibTransId="{5E5E8BA0-0834-47A0-BFE4-5C9BC7E20651}"/>
    <dgm:cxn modelId="{021C0BD6-E9FA-4129-B7B8-BBED1C4DE6E1}" srcId="{70D3DEFD-081B-4D99-8043-652C1BD3DAA5}" destId="{D1DE1554-A384-4A01-B23C-9B57F3410B3F}" srcOrd="2" destOrd="0" parTransId="{F5C20923-CC8D-44A4-B389-CCA887E2B580}" sibTransId="{6E677EA8-58D8-42B9-9846-75CC63E1630E}"/>
    <dgm:cxn modelId="{1E9C7BF4-6C92-414D-9A57-0D0333B5AA98}" type="presOf" srcId="{50AB568A-D10A-4A8D-B778-77FC478A0E0E}" destId="{EBDBDF4A-728D-466A-AB99-0794952E8262}" srcOrd="0" destOrd="0" presId="urn:microsoft.com/office/officeart/2018/2/layout/IconVerticalSolidList"/>
    <dgm:cxn modelId="{5247C83A-281E-F141-85AF-BE69BD919DE6}" type="presParOf" srcId="{946C169C-B302-47FC-A2E8-C5968A9714CF}" destId="{F09CEDFC-47B9-4358-B3EA-77FC2991684C}" srcOrd="0" destOrd="0" presId="urn:microsoft.com/office/officeart/2018/2/layout/IconVerticalSolidList"/>
    <dgm:cxn modelId="{43C91594-561D-8E4F-96F5-5253B3C9172F}" type="presParOf" srcId="{F09CEDFC-47B9-4358-B3EA-77FC2991684C}" destId="{D677649C-EE7D-4677-85A3-3047B2E53F3E}" srcOrd="0" destOrd="0" presId="urn:microsoft.com/office/officeart/2018/2/layout/IconVerticalSolidList"/>
    <dgm:cxn modelId="{EA4DBBFB-FA52-7B49-AE40-FA52AE078EA3}" type="presParOf" srcId="{F09CEDFC-47B9-4358-B3EA-77FC2991684C}" destId="{59277766-0042-44E5-BF83-BB5CE093E5D2}" srcOrd="1" destOrd="0" presId="urn:microsoft.com/office/officeart/2018/2/layout/IconVerticalSolidList"/>
    <dgm:cxn modelId="{88CA7E55-76FB-1848-8F7F-0724E8B65115}" type="presParOf" srcId="{F09CEDFC-47B9-4358-B3EA-77FC2991684C}" destId="{38843983-200E-43DB-AB0E-19688298BF82}" srcOrd="2" destOrd="0" presId="urn:microsoft.com/office/officeart/2018/2/layout/IconVerticalSolidList"/>
    <dgm:cxn modelId="{95930EF2-C401-D744-8C5D-7A55AF634399}" type="presParOf" srcId="{F09CEDFC-47B9-4358-B3EA-77FC2991684C}" destId="{83974D11-E25B-42E0-A2F8-FBB37A137C9F}" srcOrd="3" destOrd="0" presId="urn:microsoft.com/office/officeart/2018/2/layout/IconVerticalSolidList"/>
    <dgm:cxn modelId="{1180C010-2128-E04B-8552-864CA5AA2D8A}" type="presParOf" srcId="{946C169C-B302-47FC-A2E8-C5968A9714CF}" destId="{9F2E1A9A-5672-40B0-9561-734FD34FA2B8}" srcOrd="1" destOrd="0" presId="urn:microsoft.com/office/officeart/2018/2/layout/IconVerticalSolidList"/>
    <dgm:cxn modelId="{4BB81970-FC0F-5D4C-BF9F-B85333B6DC31}" type="presParOf" srcId="{946C169C-B302-47FC-A2E8-C5968A9714CF}" destId="{13C67B07-61CB-4CFA-B5EB-4AB027F9835C}" srcOrd="2" destOrd="0" presId="urn:microsoft.com/office/officeart/2018/2/layout/IconVerticalSolidList"/>
    <dgm:cxn modelId="{5E2B1EBE-D277-0A46-8105-252A8E0DDC67}" type="presParOf" srcId="{13C67B07-61CB-4CFA-B5EB-4AB027F9835C}" destId="{F1EC4B4F-37D9-4F4D-BE06-F50209E8E584}" srcOrd="0" destOrd="0" presId="urn:microsoft.com/office/officeart/2018/2/layout/IconVerticalSolidList"/>
    <dgm:cxn modelId="{1B255977-0D78-5E4F-9DE9-12EB145612D7}" type="presParOf" srcId="{13C67B07-61CB-4CFA-B5EB-4AB027F9835C}" destId="{B4F00085-E3F0-416E-86A0-DE28DA348789}" srcOrd="1" destOrd="0" presId="urn:microsoft.com/office/officeart/2018/2/layout/IconVerticalSolidList"/>
    <dgm:cxn modelId="{2C1509BB-45D8-3B43-AF47-E7CB2E8FCBBD}" type="presParOf" srcId="{13C67B07-61CB-4CFA-B5EB-4AB027F9835C}" destId="{055CFC56-C817-45E0-94A6-73E58ED64505}" srcOrd="2" destOrd="0" presId="urn:microsoft.com/office/officeart/2018/2/layout/IconVerticalSolidList"/>
    <dgm:cxn modelId="{CF42A4DD-BC52-2645-9251-3B124D964405}" type="presParOf" srcId="{13C67B07-61CB-4CFA-B5EB-4AB027F9835C}" destId="{F998A831-2A1F-47C2-B264-A7437CBB5398}" srcOrd="3" destOrd="0" presId="urn:microsoft.com/office/officeart/2018/2/layout/IconVerticalSolidList"/>
    <dgm:cxn modelId="{3131DF47-31B0-F54B-A040-A31DE280C288}" type="presParOf" srcId="{946C169C-B302-47FC-A2E8-C5968A9714CF}" destId="{83E48E51-3B28-411B-AC98-283459841ACF}" srcOrd="3" destOrd="0" presId="urn:microsoft.com/office/officeart/2018/2/layout/IconVerticalSolidList"/>
    <dgm:cxn modelId="{71398B9F-4D3A-9746-ABD0-D53AF690FE4A}" type="presParOf" srcId="{946C169C-B302-47FC-A2E8-C5968A9714CF}" destId="{04A44094-F571-4C39-813F-45E0E514F639}" srcOrd="4" destOrd="0" presId="urn:microsoft.com/office/officeart/2018/2/layout/IconVerticalSolidList"/>
    <dgm:cxn modelId="{C70DE046-CCC9-BE47-83BE-7739EDBA6E95}" type="presParOf" srcId="{04A44094-F571-4C39-813F-45E0E514F639}" destId="{BE37250D-2DBF-45C9-830B-0E271B302515}" srcOrd="0" destOrd="0" presId="urn:microsoft.com/office/officeart/2018/2/layout/IconVerticalSolidList"/>
    <dgm:cxn modelId="{0AB9BFFF-E36A-0442-AC20-68678C6FFE9E}" type="presParOf" srcId="{04A44094-F571-4C39-813F-45E0E514F639}" destId="{C11C839D-4459-46B7-A857-2F8181377363}" srcOrd="1" destOrd="0" presId="urn:microsoft.com/office/officeart/2018/2/layout/IconVerticalSolidList"/>
    <dgm:cxn modelId="{EAF03ABC-8283-D743-A0B0-CF9D176A1AC4}" type="presParOf" srcId="{04A44094-F571-4C39-813F-45E0E514F639}" destId="{6AC4BC33-979F-42AC-ACD5-F521ED9E4C4A}" srcOrd="2" destOrd="0" presId="urn:microsoft.com/office/officeart/2018/2/layout/IconVerticalSolidList"/>
    <dgm:cxn modelId="{BD874EE8-644D-4248-9625-36362F671908}" type="presParOf" srcId="{04A44094-F571-4C39-813F-45E0E514F639}" destId="{3911868F-5DEA-436D-892F-202B71BCA047}" srcOrd="3" destOrd="0" presId="urn:microsoft.com/office/officeart/2018/2/layout/IconVerticalSolidList"/>
    <dgm:cxn modelId="{5791FCDA-8A6A-754D-932E-38D851088884}" type="presParOf" srcId="{946C169C-B302-47FC-A2E8-C5968A9714CF}" destId="{7CF385D1-2851-4B3A-9CCD-109ADD4227F3}" srcOrd="5" destOrd="0" presId="urn:microsoft.com/office/officeart/2018/2/layout/IconVerticalSolidList"/>
    <dgm:cxn modelId="{1DBDA6F2-F10A-C845-BA61-342A7E3B951A}" type="presParOf" srcId="{946C169C-B302-47FC-A2E8-C5968A9714CF}" destId="{D7B48748-6755-4C34-9288-DFCC50E820D2}" srcOrd="6" destOrd="0" presId="urn:microsoft.com/office/officeart/2018/2/layout/IconVerticalSolidList"/>
    <dgm:cxn modelId="{10F7D31D-EA5D-0E42-9FEE-C6C279D485EF}" type="presParOf" srcId="{D7B48748-6755-4C34-9288-DFCC50E820D2}" destId="{BBE2B6B6-C2A5-4698-AF1B-EBD80F425330}" srcOrd="0" destOrd="0" presId="urn:microsoft.com/office/officeart/2018/2/layout/IconVerticalSolidList"/>
    <dgm:cxn modelId="{EFB72000-5603-7A49-A670-D2460BA8E8AF}" type="presParOf" srcId="{D7B48748-6755-4C34-9288-DFCC50E820D2}" destId="{58A2BD53-6A42-44A5-B2E3-01E80AB13C73}" srcOrd="1" destOrd="0" presId="urn:microsoft.com/office/officeart/2018/2/layout/IconVerticalSolidList"/>
    <dgm:cxn modelId="{2759553A-D60A-584F-9B8E-553C6E46CEFF}" type="presParOf" srcId="{D7B48748-6755-4C34-9288-DFCC50E820D2}" destId="{36E325C8-2630-48B0-AD60-9C49CE7B1E7E}" srcOrd="2" destOrd="0" presId="urn:microsoft.com/office/officeart/2018/2/layout/IconVerticalSolidList"/>
    <dgm:cxn modelId="{1AB07D7F-D4EC-ED4A-B3F9-9984413357A7}" type="presParOf" srcId="{D7B48748-6755-4C34-9288-DFCC50E820D2}" destId="{3A3F82E6-5EF0-40CC-ACC8-8EB8035BD33D}" srcOrd="3" destOrd="0" presId="urn:microsoft.com/office/officeart/2018/2/layout/IconVerticalSolidList"/>
    <dgm:cxn modelId="{033D59C4-9E14-C949-B783-759BAE866990}" type="presParOf" srcId="{946C169C-B302-47FC-A2E8-C5968A9714CF}" destId="{7E88D08C-D667-4EBF-A890-BDA8D12F5982}" srcOrd="7" destOrd="0" presId="urn:microsoft.com/office/officeart/2018/2/layout/IconVerticalSolidList"/>
    <dgm:cxn modelId="{F62D8E47-5E5F-7F4B-B852-1A82C16443A1}" type="presParOf" srcId="{946C169C-B302-47FC-A2E8-C5968A9714CF}" destId="{8D5F9476-0223-4901-AA1E-3AFA2F8FCFBC}" srcOrd="8" destOrd="0" presId="urn:microsoft.com/office/officeart/2018/2/layout/IconVerticalSolidList"/>
    <dgm:cxn modelId="{30956D4A-028B-1549-8DA4-D6C4B82AFF58}" type="presParOf" srcId="{8D5F9476-0223-4901-AA1E-3AFA2F8FCFBC}" destId="{BFFDED4B-52B6-4397-84A7-8B6C94A2369F}" srcOrd="0" destOrd="0" presId="urn:microsoft.com/office/officeart/2018/2/layout/IconVerticalSolidList"/>
    <dgm:cxn modelId="{EB49066F-03E7-BB46-BFC6-AD035233DE61}" type="presParOf" srcId="{8D5F9476-0223-4901-AA1E-3AFA2F8FCFBC}" destId="{B8EB3FD4-B956-4467-B630-4F7129EBA4B6}" srcOrd="1" destOrd="0" presId="urn:microsoft.com/office/officeart/2018/2/layout/IconVerticalSolidList"/>
    <dgm:cxn modelId="{C1B89C69-99BA-6D45-A3A3-D93A96734223}" type="presParOf" srcId="{8D5F9476-0223-4901-AA1E-3AFA2F8FCFBC}" destId="{269FA3F7-06D9-4FA1-822D-F3DC6DAC347F}" srcOrd="2" destOrd="0" presId="urn:microsoft.com/office/officeart/2018/2/layout/IconVerticalSolidList"/>
    <dgm:cxn modelId="{792563A6-56CF-0F4F-AFF0-E9B82B952A1F}" type="presParOf" srcId="{8D5F9476-0223-4901-AA1E-3AFA2F8FCFBC}" destId="{C2B3C5BF-4E0B-4B0D-A158-9569ADA89F93}" srcOrd="3" destOrd="0" presId="urn:microsoft.com/office/officeart/2018/2/layout/IconVerticalSolidList"/>
    <dgm:cxn modelId="{8235E585-0266-0745-B505-A661F7C288EC}" type="presParOf" srcId="{946C169C-B302-47FC-A2E8-C5968A9714CF}" destId="{767B3AF0-449F-494E-BAF7-07F364F5F497}" srcOrd="9" destOrd="0" presId="urn:microsoft.com/office/officeart/2018/2/layout/IconVerticalSolidList"/>
    <dgm:cxn modelId="{DB756F67-B7EF-4744-8386-9CF5E2102212}" type="presParOf" srcId="{946C169C-B302-47FC-A2E8-C5968A9714CF}" destId="{2C183D01-B986-4807-8955-E437D02DDE44}" srcOrd="10" destOrd="0" presId="urn:microsoft.com/office/officeart/2018/2/layout/IconVerticalSolidList"/>
    <dgm:cxn modelId="{E1B96201-FE46-B647-AA47-BB5AB4481136}" type="presParOf" srcId="{2C183D01-B986-4807-8955-E437D02DDE44}" destId="{56539080-BAC1-4EE1-85D5-639740CD2322}" srcOrd="0" destOrd="0" presId="urn:microsoft.com/office/officeart/2018/2/layout/IconVerticalSolidList"/>
    <dgm:cxn modelId="{0A109B8E-02C6-2F45-9471-B0F855293A44}" type="presParOf" srcId="{2C183D01-B986-4807-8955-E437D02DDE44}" destId="{3D6FEA06-543F-4DFE-B29A-BE4CAC0B5FC2}" srcOrd="1" destOrd="0" presId="urn:microsoft.com/office/officeart/2018/2/layout/IconVerticalSolidList"/>
    <dgm:cxn modelId="{26E07483-1040-1F4D-84DC-5B8BA71B64DC}" type="presParOf" srcId="{2C183D01-B986-4807-8955-E437D02DDE44}" destId="{1FB4B713-9408-4A18-B7F9-1257F64DB037}" srcOrd="2" destOrd="0" presId="urn:microsoft.com/office/officeart/2018/2/layout/IconVerticalSolidList"/>
    <dgm:cxn modelId="{351C7F9A-1188-3648-A0EB-E539DD0633B0}" type="presParOf" srcId="{2C183D01-B986-4807-8955-E437D02DDE44}" destId="{A9A25760-C41A-44B0-BF30-4C8317FE77BD}" srcOrd="3" destOrd="0" presId="urn:microsoft.com/office/officeart/2018/2/layout/IconVerticalSolidList"/>
    <dgm:cxn modelId="{845A94A8-D233-6043-B53C-AF3A1FF22B9E}" type="presParOf" srcId="{946C169C-B302-47FC-A2E8-C5968A9714CF}" destId="{F683B4B3-8FD7-45AE-8151-CB9F779132CA}" srcOrd="11" destOrd="0" presId="urn:microsoft.com/office/officeart/2018/2/layout/IconVerticalSolidList"/>
    <dgm:cxn modelId="{124457B4-D02A-2D45-9EEC-5676A15E1729}" type="presParOf" srcId="{946C169C-B302-47FC-A2E8-C5968A9714CF}" destId="{F3009FE8-A424-41CD-A82A-E2F0814711B9}" srcOrd="12" destOrd="0" presId="urn:microsoft.com/office/officeart/2018/2/layout/IconVerticalSolidList"/>
    <dgm:cxn modelId="{602F52EE-A9AE-3D49-B9AE-F54C0EB20BAC}" type="presParOf" srcId="{F3009FE8-A424-41CD-A82A-E2F0814711B9}" destId="{87151554-6E66-41FD-AAE1-9A33E12A0A0E}" srcOrd="0" destOrd="0" presId="urn:microsoft.com/office/officeart/2018/2/layout/IconVerticalSolidList"/>
    <dgm:cxn modelId="{86DD211C-4313-E441-80AC-2524CC70481D}" type="presParOf" srcId="{F3009FE8-A424-41CD-A82A-E2F0814711B9}" destId="{CFB0CF4B-6EDC-4E92-9927-8DDE6BC6EB37}" srcOrd="1" destOrd="0" presId="urn:microsoft.com/office/officeart/2018/2/layout/IconVerticalSolidList"/>
    <dgm:cxn modelId="{36A431A7-12B9-DB42-93C6-36BAABC59FE8}" type="presParOf" srcId="{F3009FE8-A424-41CD-A82A-E2F0814711B9}" destId="{97ECA5A1-D45A-43F9-80D4-CE487FFFAE93}" srcOrd="2" destOrd="0" presId="urn:microsoft.com/office/officeart/2018/2/layout/IconVerticalSolidList"/>
    <dgm:cxn modelId="{A9E3C18C-455B-6945-B2BD-C9B1DAE00C5D}" type="presParOf" srcId="{F3009FE8-A424-41CD-A82A-E2F0814711B9}" destId="{F18F78AA-9252-427A-BC6E-8D2418963DFB}" srcOrd="3" destOrd="0" presId="urn:microsoft.com/office/officeart/2018/2/layout/IconVerticalSolidList"/>
    <dgm:cxn modelId="{ABE8DF18-F2CB-3E4D-8E67-A22B13B31EAF}" type="presParOf" srcId="{946C169C-B302-47FC-A2E8-C5968A9714CF}" destId="{00BB15A2-05CA-462F-B557-03631CA33B58}" srcOrd="13" destOrd="0" presId="urn:microsoft.com/office/officeart/2018/2/layout/IconVerticalSolidList"/>
    <dgm:cxn modelId="{257B919D-2E2C-6549-A257-1A1D75A43DA3}" type="presParOf" srcId="{946C169C-B302-47FC-A2E8-C5968A9714CF}" destId="{7120F75C-5539-4D5A-8498-D17B81DBB682}" srcOrd="14" destOrd="0" presId="urn:microsoft.com/office/officeart/2018/2/layout/IconVerticalSolidList"/>
    <dgm:cxn modelId="{56A9668B-9AFF-7243-90DF-8C4ACAABD985}" type="presParOf" srcId="{7120F75C-5539-4D5A-8498-D17B81DBB682}" destId="{166A4923-9A64-434B-A0A9-BF318DAB58A2}" srcOrd="0" destOrd="0" presId="urn:microsoft.com/office/officeart/2018/2/layout/IconVerticalSolidList"/>
    <dgm:cxn modelId="{805EBFA3-94DB-9A46-96BD-9367DFBF0C6D}" type="presParOf" srcId="{7120F75C-5539-4D5A-8498-D17B81DBB682}" destId="{FCD9D4D4-616D-40AF-8EA0-4C1C926A1425}" srcOrd="1" destOrd="0" presId="urn:microsoft.com/office/officeart/2018/2/layout/IconVerticalSolidList"/>
    <dgm:cxn modelId="{7CC7D100-43B7-1248-8341-706351803D0A}" type="presParOf" srcId="{7120F75C-5539-4D5A-8498-D17B81DBB682}" destId="{77B6B96A-B00B-4B37-ABB5-2EBAD3F87069}" srcOrd="2" destOrd="0" presId="urn:microsoft.com/office/officeart/2018/2/layout/IconVerticalSolidList"/>
    <dgm:cxn modelId="{6189D711-D580-CB44-8BFE-8F2D3ABA07EF}" type="presParOf" srcId="{7120F75C-5539-4D5A-8498-D17B81DBB682}" destId="{EBDBDF4A-728D-466A-AB99-0794952E82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51D46-F7BA-403F-A885-741C90D621F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A960B87-047D-4704-849F-6760732F7E73}">
      <dgm:prSet custT="1"/>
      <dgm:spPr/>
      <dgm:t>
        <a:bodyPr/>
        <a:lstStyle/>
        <a:p>
          <a:pPr>
            <a:defRPr cap="all"/>
          </a:pPr>
          <a:r>
            <a:rPr lang="en-US" sz="2000" dirty="0"/>
            <a:t>Graphical representation of algorithms in action.</a:t>
          </a:r>
        </a:p>
      </dgm:t>
    </dgm:pt>
    <dgm:pt modelId="{2B9E1B27-8D76-4F00-93C1-9A9ACF75C239}" type="parTrans" cxnId="{E826F770-2794-45D0-AC87-09E643E76243}">
      <dgm:prSet/>
      <dgm:spPr/>
      <dgm:t>
        <a:bodyPr/>
        <a:lstStyle/>
        <a:p>
          <a:endParaRPr lang="en-US"/>
        </a:p>
      </dgm:t>
    </dgm:pt>
    <dgm:pt modelId="{2C3DD6B7-00B2-4903-8325-D376A6FD654E}" type="sibTrans" cxnId="{E826F770-2794-45D0-AC87-09E643E76243}">
      <dgm:prSet/>
      <dgm:spPr/>
      <dgm:t>
        <a:bodyPr/>
        <a:lstStyle/>
        <a:p>
          <a:endParaRPr lang="en-US"/>
        </a:p>
      </dgm:t>
    </dgm:pt>
    <dgm:pt modelId="{AA0BAD89-4BAA-4D4F-8308-CDACAABB1E20}">
      <dgm:prSet custT="1"/>
      <dgm:spPr/>
      <dgm:t>
        <a:bodyPr/>
        <a:lstStyle/>
        <a:p>
          <a:pPr>
            <a:defRPr cap="all"/>
          </a:pPr>
          <a:r>
            <a:rPr lang="en-US" sz="2000" dirty="0"/>
            <a:t>Aids in simplifying and deepening understanding of algorithm operations.</a:t>
          </a:r>
        </a:p>
      </dgm:t>
    </dgm:pt>
    <dgm:pt modelId="{4A493F77-C5D7-4724-9E79-835AFE9988CD}" type="parTrans" cxnId="{206F44F3-4AC8-4AB2-8996-A9184CFDB8A5}">
      <dgm:prSet/>
      <dgm:spPr/>
      <dgm:t>
        <a:bodyPr/>
        <a:lstStyle/>
        <a:p>
          <a:endParaRPr lang="en-US"/>
        </a:p>
      </dgm:t>
    </dgm:pt>
    <dgm:pt modelId="{71AA53C6-BDD9-4722-A805-EA1BE08D1AE3}" type="sibTrans" cxnId="{206F44F3-4AC8-4AB2-8996-A9184CFDB8A5}">
      <dgm:prSet/>
      <dgm:spPr/>
      <dgm:t>
        <a:bodyPr/>
        <a:lstStyle/>
        <a:p>
          <a:endParaRPr lang="en-US"/>
        </a:p>
      </dgm:t>
    </dgm:pt>
    <dgm:pt modelId="{44E92E14-96A2-4B8A-AC99-54B738688E98}">
      <dgm:prSet custT="1"/>
      <dgm:spPr/>
      <dgm:t>
        <a:bodyPr/>
        <a:lstStyle/>
        <a:p>
          <a:pPr>
            <a:defRPr cap="all"/>
          </a:pPr>
          <a:r>
            <a:rPr lang="en-US" sz="2000" dirty="0"/>
            <a:t>Educational Impact:</a:t>
          </a:r>
        </a:p>
      </dgm:t>
    </dgm:pt>
    <dgm:pt modelId="{C9425535-5344-41E8-A7A5-CE0B718691BF}" type="parTrans" cxnId="{64FA301F-86EF-4859-8813-8A931CE16D1C}">
      <dgm:prSet/>
      <dgm:spPr/>
      <dgm:t>
        <a:bodyPr/>
        <a:lstStyle/>
        <a:p>
          <a:endParaRPr lang="en-US"/>
        </a:p>
      </dgm:t>
    </dgm:pt>
    <dgm:pt modelId="{5C5BE2E9-2A05-4008-B672-EFA25F110A4F}" type="sibTrans" cxnId="{64FA301F-86EF-4859-8813-8A931CE16D1C}">
      <dgm:prSet/>
      <dgm:spPr/>
      <dgm:t>
        <a:bodyPr/>
        <a:lstStyle/>
        <a:p>
          <a:endParaRPr lang="en-US"/>
        </a:p>
      </dgm:t>
    </dgm:pt>
    <dgm:pt modelId="{EA78078A-EB4E-4894-91BA-5927B04D3869}">
      <dgm:prSet custT="1"/>
      <dgm:spPr/>
      <dgm:t>
        <a:bodyPr/>
        <a:lstStyle/>
        <a:p>
          <a:pPr>
            <a:defRPr cap="all"/>
          </a:pPr>
          <a:r>
            <a:rPr lang="en-US" sz="2000" dirty="0"/>
            <a:t>Proposes enriching standard teaching methods with visualization tools.</a:t>
          </a:r>
        </a:p>
      </dgm:t>
    </dgm:pt>
    <dgm:pt modelId="{7FA3E7FA-0D8D-4824-BF24-1E09577A3980}" type="parTrans" cxnId="{A4532A29-0D45-4972-B062-84B7AD77DD10}">
      <dgm:prSet/>
      <dgm:spPr/>
      <dgm:t>
        <a:bodyPr/>
        <a:lstStyle/>
        <a:p>
          <a:endParaRPr lang="en-US"/>
        </a:p>
      </dgm:t>
    </dgm:pt>
    <dgm:pt modelId="{2E8C29BF-3429-4EC3-9406-FF6643921E3B}" type="sibTrans" cxnId="{A4532A29-0D45-4972-B062-84B7AD77DD10}">
      <dgm:prSet/>
      <dgm:spPr/>
      <dgm:t>
        <a:bodyPr/>
        <a:lstStyle/>
        <a:p>
          <a:endParaRPr lang="en-US"/>
        </a:p>
      </dgm:t>
    </dgm:pt>
    <dgm:pt modelId="{36D86743-2039-4A3F-BCE6-B1F5B8FDD29F}">
      <dgm:prSet custT="1"/>
      <dgm:spPr/>
      <dgm:t>
        <a:bodyPr/>
        <a:lstStyle/>
        <a:p>
          <a:pPr>
            <a:defRPr cap="all"/>
          </a:pPr>
          <a:r>
            <a:rPr lang="en-US" sz="2000" dirty="0"/>
            <a:t>Shares insights from practical experiences and future possibilities for teaching enhancements</a:t>
          </a:r>
        </a:p>
      </dgm:t>
    </dgm:pt>
    <dgm:pt modelId="{669B9D1A-B0C6-4C24-BF7C-153337F4DD50}" type="parTrans" cxnId="{4E07DD6F-578D-47EC-861E-F0E9E539363C}">
      <dgm:prSet/>
      <dgm:spPr/>
      <dgm:t>
        <a:bodyPr/>
        <a:lstStyle/>
        <a:p>
          <a:endParaRPr lang="en-US"/>
        </a:p>
      </dgm:t>
    </dgm:pt>
    <dgm:pt modelId="{50F4C08A-A372-4512-A867-FDC38E52BAFC}" type="sibTrans" cxnId="{4E07DD6F-578D-47EC-861E-F0E9E539363C}">
      <dgm:prSet/>
      <dgm:spPr/>
      <dgm:t>
        <a:bodyPr/>
        <a:lstStyle/>
        <a:p>
          <a:endParaRPr lang="en-US"/>
        </a:p>
      </dgm:t>
    </dgm:pt>
    <dgm:pt modelId="{2B2B02FE-2FAB-47D1-BAD5-9794B46CD762}" type="pres">
      <dgm:prSet presAssocID="{45E51D46-F7BA-403F-A885-741C90D621F8}" presName="root" presStyleCnt="0">
        <dgm:presLayoutVars>
          <dgm:dir/>
          <dgm:resizeHandles val="exact"/>
        </dgm:presLayoutVars>
      </dgm:prSet>
      <dgm:spPr/>
    </dgm:pt>
    <dgm:pt modelId="{2D893EA8-C78A-4574-A045-593CC0F79B03}" type="pres">
      <dgm:prSet presAssocID="{CA960B87-047D-4704-849F-6760732F7E73}" presName="compNode" presStyleCnt="0"/>
      <dgm:spPr/>
    </dgm:pt>
    <dgm:pt modelId="{DDD36CBB-9154-4332-976A-B53AA611C24F}" type="pres">
      <dgm:prSet presAssocID="{CA960B87-047D-4704-849F-6760732F7E73}" presName="iconBgRect" presStyleLbl="bgShp" presStyleIdx="0" presStyleCnt="5" custScaleX="175528" custScaleY="165810"/>
      <dgm:spPr/>
    </dgm:pt>
    <dgm:pt modelId="{9A778EAE-944E-48B5-A23F-8F3CBE03ED67}" type="pres">
      <dgm:prSet presAssocID="{CA960B87-047D-4704-849F-6760732F7E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CC611A22-2E32-4038-98C3-52371EF7BA4E}" type="pres">
      <dgm:prSet presAssocID="{CA960B87-047D-4704-849F-6760732F7E73}" presName="spaceRect" presStyleCnt="0"/>
      <dgm:spPr/>
    </dgm:pt>
    <dgm:pt modelId="{051317E5-C1B6-4495-BE5C-59AF3F92BF1F}" type="pres">
      <dgm:prSet presAssocID="{CA960B87-047D-4704-849F-6760732F7E73}" presName="textRect" presStyleLbl="revTx" presStyleIdx="0" presStyleCnt="5" custLinFactNeighborX="3464" custLinFactNeighborY="10009">
        <dgm:presLayoutVars>
          <dgm:chMax val="1"/>
          <dgm:chPref val="1"/>
        </dgm:presLayoutVars>
      </dgm:prSet>
      <dgm:spPr/>
    </dgm:pt>
    <dgm:pt modelId="{E2761B80-55A4-4A7C-920D-77BAFFAB8854}" type="pres">
      <dgm:prSet presAssocID="{2C3DD6B7-00B2-4903-8325-D376A6FD654E}" presName="sibTrans" presStyleCnt="0"/>
      <dgm:spPr/>
    </dgm:pt>
    <dgm:pt modelId="{50BB4632-1411-44DC-B837-64F588764920}" type="pres">
      <dgm:prSet presAssocID="{AA0BAD89-4BAA-4D4F-8308-CDACAABB1E20}" presName="compNode" presStyleCnt="0"/>
      <dgm:spPr/>
    </dgm:pt>
    <dgm:pt modelId="{D1B86039-59BE-4DF6-A2F9-94D5342CA8A1}" type="pres">
      <dgm:prSet presAssocID="{AA0BAD89-4BAA-4D4F-8308-CDACAABB1E20}" presName="iconBgRect" presStyleLbl="bgShp" presStyleIdx="1" presStyleCnt="5" custScaleX="156103" custScaleY="162725"/>
      <dgm:spPr/>
    </dgm:pt>
    <dgm:pt modelId="{D49B031E-9458-4DE3-9C8E-0F9E2236D9AC}" type="pres">
      <dgm:prSet presAssocID="{AA0BAD89-4BAA-4D4F-8308-CDACAABB1E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34B34714-2525-4107-B294-8662D2F935F5}" type="pres">
      <dgm:prSet presAssocID="{AA0BAD89-4BAA-4D4F-8308-CDACAABB1E20}" presName="spaceRect" presStyleCnt="0"/>
      <dgm:spPr/>
    </dgm:pt>
    <dgm:pt modelId="{039E0E88-A791-46E7-9A53-B1DB1E1416B9}" type="pres">
      <dgm:prSet presAssocID="{AA0BAD89-4BAA-4D4F-8308-CDACAABB1E20}" presName="textRect" presStyleLbl="revTx" presStyleIdx="1" presStyleCnt="5" custLinFactNeighborX="-924" custLinFactNeighborY="7506">
        <dgm:presLayoutVars>
          <dgm:chMax val="1"/>
          <dgm:chPref val="1"/>
        </dgm:presLayoutVars>
      </dgm:prSet>
      <dgm:spPr/>
    </dgm:pt>
    <dgm:pt modelId="{F86C02C8-6BDC-40D5-BE46-B83553EA791D}" type="pres">
      <dgm:prSet presAssocID="{71AA53C6-BDD9-4722-A805-EA1BE08D1AE3}" presName="sibTrans" presStyleCnt="0"/>
      <dgm:spPr/>
    </dgm:pt>
    <dgm:pt modelId="{60C783A1-56E7-49EE-8CBA-DE2A6152453B}" type="pres">
      <dgm:prSet presAssocID="{44E92E14-96A2-4B8A-AC99-54B738688E98}" presName="compNode" presStyleCnt="0"/>
      <dgm:spPr/>
    </dgm:pt>
    <dgm:pt modelId="{2F3B279A-AA36-4821-9DE8-EA1F6138DF11}" type="pres">
      <dgm:prSet presAssocID="{44E92E14-96A2-4B8A-AC99-54B738688E98}" presName="iconBgRect" presStyleLbl="bgShp" presStyleIdx="2" presStyleCnt="5" custScaleX="164539" custScaleY="173759"/>
      <dgm:spPr/>
    </dgm:pt>
    <dgm:pt modelId="{F35AA78A-E8D9-45EC-88F0-DFD12F84D85A}" type="pres">
      <dgm:prSet presAssocID="{44E92E14-96A2-4B8A-AC99-54B738688E9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51F38D73-BF3C-4222-A2A3-8D1E1C075457}" type="pres">
      <dgm:prSet presAssocID="{44E92E14-96A2-4B8A-AC99-54B738688E98}" presName="spaceRect" presStyleCnt="0"/>
      <dgm:spPr/>
    </dgm:pt>
    <dgm:pt modelId="{7131892E-115A-4C16-AC77-74DE71EF0C8B}" type="pres">
      <dgm:prSet presAssocID="{44E92E14-96A2-4B8A-AC99-54B738688E98}" presName="textRect" presStyleLbl="revTx" presStyleIdx="2" presStyleCnt="5" custScaleX="118606" custScaleY="69913" custLinFactNeighborX="5827" custLinFactNeighborY="-5029">
        <dgm:presLayoutVars>
          <dgm:chMax val="1"/>
          <dgm:chPref val="1"/>
        </dgm:presLayoutVars>
      </dgm:prSet>
      <dgm:spPr/>
    </dgm:pt>
    <dgm:pt modelId="{202C181A-1418-4D1A-929A-8602BD51E7B4}" type="pres">
      <dgm:prSet presAssocID="{5C5BE2E9-2A05-4008-B672-EFA25F110A4F}" presName="sibTrans" presStyleCnt="0"/>
      <dgm:spPr/>
    </dgm:pt>
    <dgm:pt modelId="{FA29A212-FD6F-431E-BDAD-92FB7262B6D8}" type="pres">
      <dgm:prSet presAssocID="{EA78078A-EB4E-4894-91BA-5927B04D3869}" presName="compNode" presStyleCnt="0"/>
      <dgm:spPr/>
    </dgm:pt>
    <dgm:pt modelId="{52D58B24-19DB-4B7D-9012-E677C52D9716}" type="pres">
      <dgm:prSet presAssocID="{EA78078A-EB4E-4894-91BA-5927B04D3869}" presName="iconBgRect" presStyleLbl="bgShp" presStyleIdx="3" presStyleCnt="5" custScaleX="157228" custScaleY="164700"/>
      <dgm:spPr/>
    </dgm:pt>
    <dgm:pt modelId="{5244B167-1237-42F8-8BEA-5D041C9D10AE}" type="pres">
      <dgm:prSet presAssocID="{EA78078A-EB4E-4894-91BA-5927B04D386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lackboard"/>
        </a:ext>
      </dgm:extLst>
    </dgm:pt>
    <dgm:pt modelId="{BB27CB13-24F7-4150-85FD-4A8DAA528E94}" type="pres">
      <dgm:prSet presAssocID="{EA78078A-EB4E-4894-91BA-5927B04D3869}" presName="spaceRect" presStyleCnt="0"/>
      <dgm:spPr/>
    </dgm:pt>
    <dgm:pt modelId="{6D7AE65A-934A-44A2-94AF-F928862F8BD7}" type="pres">
      <dgm:prSet presAssocID="{EA78078A-EB4E-4894-91BA-5927B04D3869}" presName="textRect" presStyleLbl="revTx" presStyleIdx="3" presStyleCnt="5" custLinFactNeighborY="10009">
        <dgm:presLayoutVars>
          <dgm:chMax val="1"/>
          <dgm:chPref val="1"/>
        </dgm:presLayoutVars>
      </dgm:prSet>
      <dgm:spPr/>
    </dgm:pt>
    <dgm:pt modelId="{8F1D0436-E069-43F6-940D-CAE0B7B4DED0}" type="pres">
      <dgm:prSet presAssocID="{2E8C29BF-3429-4EC3-9406-FF6643921E3B}" presName="sibTrans" presStyleCnt="0"/>
      <dgm:spPr/>
    </dgm:pt>
    <dgm:pt modelId="{D1B1C337-4A6A-44F1-8228-58269F56808E}" type="pres">
      <dgm:prSet presAssocID="{36D86743-2039-4A3F-BCE6-B1F5B8FDD29F}" presName="compNode" presStyleCnt="0"/>
      <dgm:spPr/>
    </dgm:pt>
    <dgm:pt modelId="{0DC932D8-0BB6-45CE-85A5-918D2E14106E}" type="pres">
      <dgm:prSet presAssocID="{36D86743-2039-4A3F-BCE6-B1F5B8FDD29F}" presName="iconBgRect" presStyleLbl="bgShp" presStyleIdx="4" presStyleCnt="5"/>
      <dgm:spPr/>
    </dgm:pt>
    <dgm:pt modelId="{24EAFFC2-95FA-4243-9C59-1A858A90DC60}" type="pres">
      <dgm:prSet presAssocID="{36D86743-2039-4A3F-BCE6-B1F5B8FDD29F}" presName="iconRect" presStyleLbl="node1" presStyleIdx="4" presStyleCnt="5" custScaleX="267615" custScaleY="26777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6BEE8695-1C6E-4235-9387-D68DE53A06F3}" type="pres">
      <dgm:prSet presAssocID="{36D86743-2039-4A3F-BCE6-B1F5B8FDD29F}" presName="spaceRect" presStyleCnt="0"/>
      <dgm:spPr/>
    </dgm:pt>
    <dgm:pt modelId="{C82B170E-37E4-481B-8BF7-D7902126E2BA}" type="pres">
      <dgm:prSet presAssocID="{36D86743-2039-4A3F-BCE6-B1F5B8FDD29F}" presName="textRect" presStyleLbl="revTx" presStyleIdx="4" presStyleCnt="5" custLinFactNeighborX="924" custLinFactNeighborY="7970">
        <dgm:presLayoutVars>
          <dgm:chMax val="1"/>
          <dgm:chPref val="1"/>
        </dgm:presLayoutVars>
      </dgm:prSet>
      <dgm:spPr/>
    </dgm:pt>
  </dgm:ptLst>
  <dgm:cxnLst>
    <dgm:cxn modelId="{F332FD05-0340-44BB-8A74-0637AAAF09E9}" type="presOf" srcId="{36D86743-2039-4A3F-BCE6-B1F5B8FDD29F}" destId="{C82B170E-37E4-481B-8BF7-D7902126E2BA}" srcOrd="0" destOrd="0" presId="urn:microsoft.com/office/officeart/2018/5/layout/IconCircleLabelList"/>
    <dgm:cxn modelId="{975A9C11-ADCA-4D6C-A0F9-2D677081B2CE}" type="presOf" srcId="{44E92E14-96A2-4B8A-AC99-54B738688E98}" destId="{7131892E-115A-4C16-AC77-74DE71EF0C8B}" srcOrd="0" destOrd="0" presId="urn:microsoft.com/office/officeart/2018/5/layout/IconCircleLabelList"/>
    <dgm:cxn modelId="{64FA301F-86EF-4859-8813-8A931CE16D1C}" srcId="{45E51D46-F7BA-403F-A885-741C90D621F8}" destId="{44E92E14-96A2-4B8A-AC99-54B738688E98}" srcOrd="2" destOrd="0" parTransId="{C9425535-5344-41E8-A7A5-CE0B718691BF}" sibTransId="{5C5BE2E9-2A05-4008-B672-EFA25F110A4F}"/>
    <dgm:cxn modelId="{A4532A29-0D45-4972-B062-84B7AD77DD10}" srcId="{45E51D46-F7BA-403F-A885-741C90D621F8}" destId="{EA78078A-EB4E-4894-91BA-5927B04D3869}" srcOrd="3" destOrd="0" parTransId="{7FA3E7FA-0D8D-4824-BF24-1E09577A3980}" sibTransId="{2E8C29BF-3429-4EC3-9406-FF6643921E3B}"/>
    <dgm:cxn modelId="{CA7C7A33-D8A2-4FCA-B0A9-D4C67F8FDFB5}" type="presOf" srcId="{AA0BAD89-4BAA-4D4F-8308-CDACAABB1E20}" destId="{039E0E88-A791-46E7-9A53-B1DB1E1416B9}" srcOrd="0" destOrd="0" presId="urn:microsoft.com/office/officeart/2018/5/layout/IconCircleLabelList"/>
    <dgm:cxn modelId="{CD338D44-038D-40C8-84D4-9DEEE824B2BC}" type="presOf" srcId="{CA960B87-047D-4704-849F-6760732F7E73}" destId="{051317E5-C1B6-4495-BE5C-59AF3F92BF1F}" srcOrd="0" destOrd="0" presId="urn:microsoft.com/office/officeart/2018/5/layout/IconCircleLabelList"/>
    <dgm:cxn modelId="{01965749-79E2-40EC-8683-0AA9CA2AEDC5}" type="presOf" srcId="{45E51D46-F7BA-403F-A885-741C90D621F8}" destId="{2B2B02FE-2FAB-47D1-BAD5-9794B46CD762}" srcOrd="0" destOrd="0" presId="urn:microsoft.com/office/officeart/2018/5/layout/IconCircleLabelList"/>
    <dgm:cxn modelId="{4E07DD6F-578D-47EC-861E-F0E9E539363C}" srcId="{45E51D46-F7BA-403F-A885-741C90D621F8}" destId="{36D86743-2039-4A3F-BCE6-B1F5B8FDD29F}" srcOrd="4" destOrd="0" parTransId="{669B9D1A-B0C6-4C24-BF7C-153337F4DD50}" sibTransId="{50F4C08A-A372-4512-A867-FDC38E52BAFC}"/>
    <dgm:cxn modelId="{E826F770-2794-45D0-AC87-09E643E76243}" srcId="{45E51D46-F7BA-403F-A885-741C90D621F8}" destId="{CA960B87-047D-4704-849F-6760732F7E73}" srcOrd="0" destOrd="0" parTransId="{2B9E1B27-8D76-4F00-93C1-9A9ACF75C239}" sibTransId="{2C3DD6B7-00B2-4903-8325-D376A6FD654E}"/>
    <dgm:cxn modelId="{DC2DFED5-AE87-419A-8FC1-12B36EE13E7A}" type="presOf" srcId="{EA78078A-EB4E-4894-91BA-5927B04D3869}" destId="{6D7AE65A-934A-44A2-94AF-F928862F8BD7}" srcOrd="0" destOrd="0" presId="urn:microsoft.com/office/officeart/2018/5/layout/IconCircleLabelList"/>
    <dgm:cxn modelId="{206F44F3-4AC8-4AB2-8996-A9184CFDB8A5}" srcId="{45E51D46-F7BA-403F-A885-741C90D621F8}" destId="{AA0BAD89-4BAA-4D4F-8308-CDACAABB1E20}" srcOrd="1" destOrd="0" parTransId="{4A493F77-C5D7-4724-9E79-835AFE9988CD}" sibTransId="{71AA53C6-BDD9-4722-A805-EA1BE08D1AE3}"/>
    <dgm:cxn modelId="{E81669F6-BA23-4E5B-830F-B0A93DFD98C3}" type="presParOf" srcId="{2B2B02FE-2FAB-47D1-BAD5-9794B46CD762}" destId="{2D893EA8-C78A-4574-A045-593CC0F79B03}" srcOrd="0" destOrd="0" presId="urn:microsoft.com/office/officeart/2018/5/layout/IconCircleLabelList"/>
    <dgm:cxn modelId="{39B1B14A-2946-445D-85C0-D27A2B0D7DB0}" type="presParOf" srcId="{2D893EA8-C78A-4574-A045-593CC0F79B03}" destId="{DDD36CBB-9154-4332-976A-B53AA611C24F}" srcOrd="0" destOrd="0" presId="urn:microsoft.com/office/officeart/2018/5/layout/IconCircleLabelList"/>
    <dgm:cxn modelId="{9B2F28D0-68F3-48F1-B901-05212DA374D1}" type="presParOf" srcId="{2D893EA8-C78A-4574-A045-593CC0F79B03}" destId="{9A778EAE-944E-48B5-A23F-8F3CBE03ED67}" srcOrd="1" destOrd="0" presId="urn:microsoft.com/office/officeart/2018/5/layout/IconCircleLabelList"/>
    <dgm:cxn modelId="{2713C06B-40B8-433D-8243-133C2332C876}" type="presParOf" srcId="{2D893EA8-C78A-4574-A045-593CC0F79B03}" destId="{CC611A22-2E32-4038-98C3-52371EF7BA4E}" srcOrd="2" destOrd="0" presId="urn:microsoft.com/office/officeart/2018/5/layout/IconCircleLabelList"/>
    <dgm:cxn modelId="{F3876640-172C-4FD9-A97B-F9DBEF6ED39F}" type="presParOf" srcId="{2D893EA8-C78A-4574-A045-593CC0F79B03}" destId="{051317E5-C1B6-4495-BE5C-59AF3F92BF1F}" srcOrd="3" destOrd="0" presId="urn:microsoft.com/office/officeart/2018/5/layout/IconCircleLabelList"/>
    <dgm:cxn modelId="{E4CB018E-43C6-4AAC-8590-2928BB0591B7}" type="presParOf" srcId="{2B2B02FE-2FAB-47D1-BAD5-9794B46CD762}" destId="{E2761B80-55A4-4A7C-920D-77BAFFAB8854}" srcOrd="1" destOrd="0" presId="urn:microsoft.com/office/officeart/2018/5/layout/IconCircleLabelList"/>
    <dgm:cxn modelId="{F7DFFC08-F8B4-42EF-82CE-799E40EB3245}" type="presParOf" srcId="{2B2B02FE-2FAB-47D1-BAD5-9794B46CD762}" destId="{50BB4632-1411-44DC-B837-64F588764920}" srcOrd="2" destOrd="0" presId="urn:microsoft.com/office/officeart/2018/5/layout/IconCircleLabelList"/>
    <dgm:cxn modelId="{C1D6371A-FB06-46FB-B2B6-DFFD66761B48}" type="presParOf" srcId="{50BB4632-1411-44DC-B837-64F588764920}" destId="{D1B86039-59BE-4DF6-A2F9-94D5342CA8A1}" srcOrd="0" destOrd="0" presId="urn:microsoft.com/office/officeart/2018/5/layout/IconCircleLabelList"/>
    <dgm:cxn modelId="{F34414D8-27C2-49EB-A61E-3F57A0342FE0}" type="presParOf" srcId="{50BB4632-1411-44DC-B837-64F588764920}" destId="{D49B031E-9458-4DE3-9C8E-0F9E2236D9AC}" srcOrd="1" destOrd="0" presId="urn:microsoft.com/office/officeart/2018/5/layout/IconCircleLabelList"/>
    <dgm:cxn modelId="{D3B7BBB8-E041-4EE9-9D4A-09B851A02E72}" type="presParOf" srcId="{50BB4632-1411-44DC-B837-64F588764920}" destId="{34B34714-2525-4107-B294-8662D2F935F5}" srcOrd="2" destOrd="0" presId="urn:microsoft.com/office/officeart/2018/5/layout/IconCircleLabelList"/>
    <dgm:cxn modelId="{78B25CB1-649C-4CB4-B545-1BD4241D45C2}" type="presParOf" srcId="{50BB4632-1411-44DC-B837-64F588764920}" destId="{039E0E88-A791-46E7-9A53-B1DB1E1416B9}" srcOrd="3" destOrd="0" presId="urn:microsoft.com/office/officeart/2018/5/layout/IconCircleLabelList"/>
    <dgm:cxn modelId="{40539EA0-4254-42F6-B41F-C4AA532E1288}" type="presParOf" srcId="{2B2B02FE-2FAB-47D1-BAD5-9794B46CD762}" destId="{F86C02C8-6BDC-40D5-BE46-B83553EA791D}" srcOrd="3" destOrd="0" presId="urn:microsoft.com/office/officeart/2018/5/layout/IconCircleLabelList"/>
    <dgm:cxn modelId="{F47206D7-DCA2-4A4C-B8CA-5E1D602EF93E}" type="presParOf" srcId="{2B2B02FE-2FAB-47D1-BAD5-9794B46CD762}" destId="{60C783A1-56E7-49EE-8CBA-DE2A6152453B}" srcOrd="4" destOrd="0" presId="urn:microsoft.com/office/officeart/2018/5/layout/IconCircleLabelList"/>
    <dgm:cxn modelId="{F10E0D6D-0240-4C92-A540-2BFBB6FE3AEF}" type="presParOf" srcId="{60C783A1-56E7-49EE-8CBA-DE2A6152453B}" destId="{2F3B279A-AA36-4821-9DE8-EA1F6138DF11}" srcOrd="0" destOrd="0" presId="urn:microsoft.com/office/officeart/2018/5/layout/IconCircleLabelList"/>
    <dgm:cxn modelId="{01417243-D277-4762-91AD-57007216CA51}" type="presParOf" srcId="{60C783A1-56E7-49EE-8CBA-DE2A6152453B}" destId="{F35AA78A-E8D9-45EC-88F0-DFD12F84D85A}" srcOrd="1" destOrd="0" presId="urn:microsoft.com/office/officeart/2018/5/layout/IconCircleLabelList"/>
    <dgm:cxn modelId="{20AE3372-E1F1-4770-B1B1-3FA2BEA77ADE}" type="presParOf" srcId="{60C783A1-56E7-49EE-8CBA-DE2A6152453B}" destId="{51F38D73-BF3C-4222-A2A3-8D1E1C075457}" srcOrd="2" destOrd="0" presId="urn:microsoft.com/office/officeart/2018/5/layout/IconCircleLabelList"/>
    <dgm:cxn modelId="{C72C11FE-8FE8-4A2B-B445-9B9B8605F118}" type="presParOf" srcId="{60C783A1-56E7-49EE-8CBA-DE2A6152453B}" destId="{7131892E-115A-4C16-AC77-74DE71EF0C8B}" srcOrd="3" destOrd="0" presId="urn:microsoft.com/office/officeart/2018/5/layout/IconCircleLabelList"/>
    <dgm:cxn modelId="{D7E13DB7-E940-4D58-95D2-F7136A8F8F93}" type="presParOf" srcId="{2B2B02FE-2FAB-47D1-BAD5-9794B46CD762}" destId="{202C181A-1418-4D1A-929A-8602BD51E7B4}" srcOrd="5" destOrd="0" presId="urn:microsoft.com/office/officeart/2018/5/layout/IconCircleLabelList"/>
    <dgm:cxn modelId="{4D0488E5-8FDB-40A4-A746-F9B9BDE36D6F}" type="presParOf" srcId="{2B2B02FE-2FAB-47D1-BAD5-9794B46CD762}" destId="{FA29A212-FD6F-431E-BDAD-92FB7262B6D8}" srcOrd="6" destOrd="0" presId="urn:microsoft.com/office/officeart/2018/5/layout/IconCircleLabelList"/>
    <dgm:cxn modelId="{1F68F3F6-D15D-412D-80DC-F48A24BD647F}" type="presParOf" srcId="{FA29A212-FD6F-431E-BDAD-92FB7262B6D8}" destId="{52D58B24-19DB-4B7D-9012-E677C52D9716}" srcOrd="0" destOrd="0" presId="urn:microsoft.com/office/officeart/2018/5/layout/IconCircleLabelList"/>
    <dgm:cxn modelId="{6BF43407-7D0B-4F03-B817-CA2D6AA2F191}" type="presParOf" srcId="{FA29A212-FD6F-431E-BDAD-92FB7262B6D8}" destId="{5244B167-1237-42F8-8BEA-5D041C9D10AE}" srcOrd="1" destOrd="0" presId="urn:microsoft.com/office/officeart/2018/5/layout/IconCircleLabelList"/>
    <dgm:cxn modelId="{752D6A87-7502-4199-9714-E50986DAD119}" type="presParOf" srcId="{FA29A212-FD6F-431E-BDAD-92FB7262B6D8}" destId="{BB27CB13-24F7-4150-85FD-4A8DAA528E94}" srcOrd="2" destOrd="0" presId="urn:microsoft.com/office/officeart/2018/5/layout/IconCircleLabelList"/>
    <dgm:cxn modelId="{C969798B-3E99-4CFC-8EE0-72A6DF9CD76E}" type="presParOf" srcId="{FA29A212-FD6F-431E-BDAD-92FB7262B6D8}" destId="{6D7AE65A-934A-44A2-94AF-F928862F8BD7}" srcOrd="3" destOrd="0" presId="urn:microsoft.com/office/officeart/2018/5/layout/IconCircleLabelList"/>
    <dgm:cxn modelId="{5D5CC5D2-E7EA-4ECF-A363-7AF98F9807F7}" type="presParOf" srcId="{2B2B02FE-2FAB-47D1-BAD5-9794B46CD762}" destId="{8F1D0436-E069-43F6-940D-CAE0B7B4DED0}" srcOrd="7" destOrd="0" presId="urn:microsoft.com/office/officeart/2018/5/layout/IconCircleLabelList"/>
    <dgm:cxn modelId="{E885CA27-00BE-40B4-961F-3EA3B9D6E1C1}" type="presParOf" srcId="{2B2B02FE-2FAB-47D1-BAD5-9794B46CD762}" destId="{D1B1C337-4A6A-44F1-8228-58269F56808E}" srcOrd="8" destOrd="0" presId="urn:microsoft.com/office/officeart/2018/5/layout/IconCircleLabelList"/>
    <dgm:cxn modelId="{93FDD6EE-04D3-41FE-88CB-55364EC01827}" type="presParOf" srcId="{D1B1C337-4A6A-44F1-8228-58269F56808E}" destId="{0DC932D8-0BB6-45CE-85A5-918D2E14106E}" srcOrd="0" destOrd="0" presId="urn:microsoft.com/office/officeart/2018/5/layout/IconCircleLabelList"/>
    <dgm:cxn modelId="{B71D5677-9440-421D-B5CC-5CB0815DD5F9}" type="presParOf" srcId="{D1B1C337-4A6A-44F1-8228-58269F56808E}" destId="{24EAFFC2-95FA-4243-9C59-1A858A90DC60}" srcOrd="1" destOrd="0" presId="urn:microsoft.com/office/officeart/2018/5/layout/IconCircleLabelList"/>
    <dgm:cxn modelId="{4EE3F15F-A57D-407A-90DA-385D4EF18887}" type="presParOf" srcId="{D1B1C337-4A6A-44F1-8228-58269F56808E}" destId="{6BEE8695-1C6E-4235-9387-D68DE53A06F3}" srcOrd="2" destOrd="0" presId="urn:microsoft.com/office/officeart/2018/5/layout/IconCircleLabelList"/>
    <dgm:cxn modelId="{722E1BC8-EBC8-47EC-98DE-2F2727453270}" type="presParOf" srcId="{D1B1C337-4A6A-44F1-8228-58269F56808E}" destId="{C82B170E-37E4-481B-8BF7-D7902126E2B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7649C-EE7D-4677-85A3-3047B2E53F3E}">
      <dsp:nvSpPr>
        <dsp:cNvPr id="0" name=""/>
        <dsp:cNvSpPr/>
      </dsp:nvSpPr>
      <dsp:spPr>
        <a:xfrm>
          <a:off x="0" y="837"/>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77766-0042-44E5-BF83-BB5CE093E5D2}">
      <dsp:nvSpPr>
        <dsp:cNvPr id="0" name=""/>
        <dsp:cNvSpPr/>
      </dsp:nvSpPr>
      <dsp:spPr>
        <a:xfrm>
          <a:off x="212721" y="159060"/>
          <a:ext cx="386767" cy="3867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74D11-E25B-42E0-A2F8-FBB37A137C9F}">
      <dsp:nvSpPr>
        <dsp:cNvPr id="0" name=""/>
        <dsp:cNvSpPr/>
      </dsp:nvSpPr>
      <dsp:spPr>
        <a:xfrm>
          <a:off x="812210" y="837"/>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Overview:</a:t>
          </a:r>
        </a:p>
      </dsp:txBody>
      <dsp:txXfrm>
        <a:off x="812210" y="837"/>
        <a:ext cx="8257415" cy="703212"/>
      </dsp:txXfrm>
    </dsp:sp>
    <dsp:sp modelId="{F1EC4B4F-37D9-4F4D-BE06-F50209E8E584}">
      <dsp:nvSpPr>
        <dsp:cNvPr id="0" name=""/>
        <dsp:cNvSpPr/>
      </dsp:nvSpPr>
      <dsp:spPr>
        <a:xfrm>
          <a:off x="0" y="879853"/>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00085-E3F0-416E-86A0-DE28DA348789}">
      <dsp:nvSpPr>
        <dsp:cNvPr id="0" name=""/>
        <dsp:cNvSpPr/>
      </dsp:nvSpPr>
      <dsp:spPr>
        <a:xfrm>
          <a:off x="212721" y="1038076"/>
          <a:ext cx="386767" cy="3867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8A831-2A1F-47C2-B264-A7437CBB5398}">
      <dsp:nvSpPr>
        <dsp:cNvPr id="0" name=""/>
        <dsp:cNvSpPr/>
      </dsp:nvSpPr>
      <dsp:spPr>
        <a:xfrm>
          <a:off x="812210" y="879853"/>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Our software facilitates the easy learning of data structure algorithms. It offers several key advantages:</a:t>
          </a:r>
        </a:p>
      </dsp:txBody>
      <dsp:txXfrm>
        <a:off x="812210" y="879853"/>
        <a:ext cx="8257415" cy="703212"/>
      </dsp:txXfrm>
    </dsp:sp>
    <dsp:sp modelId="{BE37250D-2DBF-45C9-830B-0E271B302515}">
      <dsp:nvSpPr>
        <dsp:cNvPr id="0" name=""/>
        <dsp:cNvSpPr/>
      </dsp:nvSpPr>
      <dsp:spPr>
        <a:xfrm>
          <a:off x="0" y="1758869"/>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1C839D-4459-46B7-A857-2F8181377363}">
      <dsp:nvSpPr>
        <dsp:cNvPr id="0" name=""/>
        <dsp:cNvSpPr/>
      </dsp:nvSpPr>
      <dsp:spPr>
        <a:xfrm>
          <a:off x="212721" y="1917092"/>
          <a:ext cx="386767" cy="3867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11868F-5DEA-436D-892F-202B71BCA047}">
      <dsp:nvSpPr>
        <dsp:cNvPr id="0" name=""/>
        <dsp:cNvSpPr/>
      </dsp:nvSpPr>
      <dsp:spPr>
        <a:xfrm>
          <a:off x="812210" y="1758869"/>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Visualization and Animation: Users can easily visualize and understand the types of sorting operations through detailed animations.</a:t>
          </a:r>
        </a:p>
      </dsp:txBody>
      <dsp:txXfrm>
        <a:off x="812210" y="1758869"/>
        <a:ext cx="8257415" cy="703212"/>
      </dsp:txXfrm>
    </dsp:sp>
    <dsp:sp modelId="{BBE2B6B6-C2A5-4698-AF1B-EBD80F425330}">
      <dsp:nvSpPr>
        <dsp:cNvPr id="0" name=""/>
        <dsp:cNvSpPr/>
      </dsp:nvSpPr>
      <dsp:spPr>
        <a:xfrm>
          <a:off x="0" y="2637885"/>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A2BD53-6A42-44A5-B2E3-01E80AB13C73}">
      <dsp:nvSpPr>
        <dsp:cNvPr id="0" name=""/>
        <dsp:cNvSpPr/>
      </dsp:nvSpPr>
      <dsp:spPr>
        <a:xfrm>
          <a:off x="212721" y="2796107"/>
          <a:ext cx="386767" cy="3867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3F82E6-5EF0-40CC-ACC8-8EB8035BD33D}">
      <dsp:nvSpPr>
        <dsp:cNvPr id="0" name=""/>
        <dsp:cNvSpPr/>
      </dsp:nvSpPr>
      <dsp:spPr>
        <a:xfrm>
          <a:off x="812210" y="2637885"/>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dirty="0"/>
            <a:t>Clarity through Visual Aids: The use of clear images and diagrams aids in the effective comprehension of various algorithm concepts.</a:t>
          </a:r>
        </a:p>
      </dsp:txBody>
      <dsp:txXfrm>
        <a:off x="812210" y="2637885"/>
        <a:ext cx="8257415" cy="703212"/>
      </dsp:txXfrm>
    </dsp:sp>
    <dsp:sp modelId="{BFFDED4B-52B6-4397-84A7-8B6C94A2369F}">
      <dsp:nvSpPr>
        <dsp:cNvPr id="0" name=""/>
        <dsp:cNvSpPr/>
      </dsp:nvSpPr>
      <dsp:spPr>
        <a:xfrm>
          <a:off x="0" y="3516901"/>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B3FD4-B956-4467-B630-4F7129EBA4B6}">
      <dsp:nvSpPr>
        <dsp:cNvPr id="0" name=""/>
        <dsp:cNvSpPr/>
      </dsp:nvSpPr>
      <dsp:spPr>
        <a:xfrm>
          <a:off x="212721" y="3675123"/>
          <a:ext cx="386767" cy="3867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B3C5BF-4E0B-4B0D-A158-9569ADA89F93}">
      <dsp:nvSpPr>
        <dsp:cNvPr id="0" name=""/>
        <dsp:cNvSpPr/>
      </dsp:nvSpPr>
      <dsp:spPr>
        <a:xfrm>
          <a:off x="812210" y="3516901"/>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Interactive Learning: Users have the opportunity to apply each sorting algorithm to their data, maximizing learning benefits.</a:t>
          </a:r>
        </a:p>
      </dsp:txBody>
      <dsp:txXfrm>
        <a:off x="812210" y="3516901"/>
        <a:ext cx="8257415" cy="703212"/>
      </dsp:txXfrm>
    </dsp:sp>
    <dsp:sp modelId="{56539080-BAC1-4EE1-85D5-639740CD2322}">
      <dsp:nvSpPr>
        <dsp:cNvPr id="0" name=""/>
        <dsp:cNvSpPr/>
      </dsp:nvSpPr>
      <dsp:spPr>
        <a:xfrm>
          <a:off x="0" y="4395917"/>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FEA06-543F-4DFE-B29A-BE4CAC0B5FC2}">
      <dsp:nvSpPr>
        <dsp:cNvPr id="0" name=""/>
        <dsp:cNvSpPr/>
      </dsp:nvSpPr>
      <dsp:spPr>
        <a:xfrm>
          <a:off x="212721" y="4554139"/>
          <a:ext cx="386767" cy="38676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25760-C41A-44B0-BF30-4C8317FE77BD}">
      <dsp:nvSpPr>
        <dsp:cNvPr id="0" name=""/>
        <dsp:cNvSpPr/>
      </dsp:nvSpPr>
      <dsp:spPr>
        <a:xfrm>
          <a:off x="812210" y="4395917"/>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User-Friendly Interface: Designed for simplicity and ease of use, making it accessible to all users.</a:t>
          </a:r>
        </a:p>
      </dsp:txBody>
      <dsp:txXfrm>
        <a:off x="812210" y="4395917"/>
        <a:ext cx="8257415" cy="703212"/>
      </dsp:txXfrm>
    </dsp:sp>
    <dsp:sp modelId="{87151554-6E66-41FD-AAE1-9A33E12A0A0E}">
      <dsp:nvSpPr>
        <dsp:cNvPr id="0" name=""/>
        <dsp:cNvSpPr/>
      </dsp:nvSpPr>
      <dsp:spPr>
        <a:xfrm>
          <a:off x="0" y="5274933"/>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0CF4B-6EDC-4E92-9927-8DDE6BC6EB37}">
      <dsp:nvSpPr>
        <dsp:cNvPr id="0" name=""/>
        <dsp:cNvSpPr/>
      </dsp:nvSpPr>
      <dsp:spPr>
        <a:xfrm>
          <a:off x="212721" y="5433155"/>
          <a:ext cx="386767" cy="38676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8F78AA-9252-427A-BC6E-8D2418963DFB}">
      <dsp:nvSpPr>
        <dsp:cNvPr id="0" name=""/>
        <dsp:cNvSpPr/>
      </dsp:nvSpPr>
      <dsp:spPr>
        <a:xfrm>
          <a:off x="812210" y="5274933"/>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Reduced Errors: The software minimizes errors, enhancing reliability.</a:t>
          </a:r>
        </a:p>
      </dsp:txBody>
      <dsp:txXfrm>
        <a:off x="812210" y="5274933"/>
        <a:ext cx="8257415" cy="703212"/>
      </dsp:txXfrm>
    </dsp:sp>
    <dsp:sp modelId="{166A4923-9A64-434B-A0A9-BF318DAB58A2}">
      <dsp:nvSpPr>
        <dsp:cNvPr id="0" name=""/>
        <dsp:cNvSpPr/>
      </dsp:nvSpPr>
      <dsp:spPr>
        <a:xfrm>
          <a:off x="0" y="6153949"/>
          <a:ext cx="9069626" cy="7032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9D4D4-616D-40AF-8EA0-4C1C926A1425}">
      <dsp:nvSpPr>
        <dsp:cNvPr id="0" name=""/>
        <dsp:cNvSpPr/>
      </dsp:nvSpPr>
      <dsp:spPr>
        <a:xfrm>
          <a:off x="212721" y="6312171"/>
          <a:ext cx="386767" cy="38676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DBDF4A-728D-466A-AB99-0794952E8262}">
      <dsp:nvSpPr>
        <dsp:cNvPr id="0" name=""/>
        <dsp:cNvSpPr/>
      </dsp:nvSpPr>
      <dsp:spPr>
        <a:xfrm>
          <a:off x="812210" y="6153949"/>
          <a:ext cx="8257415" cy="703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423" tIns="74423" rIns="74423" bIns="74423" numCol="1" spcCol="1270" anchor="ctr" anchorCtr="0">
          <a:noAutofit/>
        </a:bodyPr>
        <a:lstStyle/>
        <a:p>
          <a:pPr marL="0" lvl="0" indent="0" algn="l" defTabSz="711200">
            <a:lnSpc>
              <a:spcPct val="100000"/>
            </a:lnSpc>
            <a:spcBef>
              <a:spcPct val="0"/>
            </a:spcBef>
            <a:spcAft>
              <a:spcPct val="35000"/>
            </a:spcAft>
            <a:buNone/>
          </a:pPr>
          <a:r>
            <a:rPr lang="en-US" sz="1600" kern="1200"/>
            <a:t>Ease of Use: The interface is straightforward, allowing for effortless operation.</a:t>
          </a:r>
        </a:p>
      </dsp:txBody>
      <dsp:txXfrm>
        <a:off x="812210" y="6153949"/>
        <a:ext cx="8257415" cy="703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36CBB-9154-4332-976A-B53AA611C24F}">
      <dsp:nvSpPr>
        <dsp:cNvPr id="0" name=""/>
        <dsp:cNvSpPr/>
      </dsp:nvSpPr>
      <dsp:spPr>
        <a:xfrm>
          <a:off x="749405" y="374344"/>
          <a:ext cx="1880244" cy="177614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78EAE-944E-48B5-A23F-8F3CBE03ED67}">
      <dsp:nvSpPr>
        <dsp:cNvPr id="0" name=""/>
        <dsp:cNvSpPr/>
      </dsp:nvSpPr>
      <dsp:spPr>
        <a:xfrm>
          <a:off x="1382218" y="955107"/>
          <a:ext cx="614619" cy="6146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317E5-C1B6-4495-BE5C-59AF3F92BF1F}">
      <dsp:nvSpPr>
        <dsp:cNvPr id="0" name=""/>
        <dsp:cNvSpPr/>
      </dsp:nvSpPr>
      <dsp:spPr>
        <a:xfrm>
          <a:off x="872330" y="2305168"/>
          <a:ext cx="1756054" cy="173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Graphical representation of algorithms in action.</a:t>
          </a:r>
        </a:p>
      </dsp:txBody>
      <dsp:txXfrm>
        <a:off x="872330" y="2305168"/>
        <a:ext cx="1756054" cy="1733481"/>
      </dsp:txXfrm>
    </dsp:sp>
    <dsp:sp modelId="{D1B86039-59BE-4DF6-A2F9-94D5342CA8A1}">
      <dsp:nvSpPr>
        <dsp:cNvPr id="0" name=""/>
        <dsp:cNvSpPr/>
      </dsp:nvSpPr>
      <dsp:spPr>
        <a:xfrm>
          <a:off x="2978904" y="382605"/>
          <a:ext cx="1672164" cy="17430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B031E-9458-4DE3-9C8E-0F9E2236D9AC}">
      <dsp:nvSpPr>
        <dsp:cNvPr id="0" name=""/>
        <dsp:cNvSpPr/>
      </dsp:nvSpPr>
      <dsp:spPr>
        <a:xfrm>
          <a:off x="3507677" y="946845"/>
          <a:ext cx="614619" cy="6146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9E0E88-A791-46E7-9A53-B1DB1E1416B9}">
      <dsp:nvSpPr>
        <dsp:cNvPr id="0" name=""/>
        <dsp:cNvSpPr/>
      </dsp:nvSpPr>
      <dsp:spPr>
        <a:xfrm>
          <a:off x="2920733" y="2253517"/>
          <a:ext cx="1756054" cy="173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Aids in simplifying and deepening understanding of algorithm operations.</a:t>
          </a:r>
        </a:p>
      </dsp:txBody>
      <dsp:txXfrm>
        <a:off x="2920733" y="2253517"/>
        <a:ext cx="1756054" cy="1733481"/>
      </dsp:txXfrm>
    </dsp:sp>
    <dsp:sp modelId="{2F3B279A-AA36-4821-9DE8-EA1F6138DF11}">
      <dsp:nvSpPr>
        <dsp:cNvPr id="0" name=""/>
        <dsp:cNvSpPr/>
      </dsp:nvSpPr>
      <dsp:spPr>
        <a:xfrm>
          <a:off x="5160451" y="483445"/>
          <a:ext cx="1762530" cy="18612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AA78A-E8D9-45EC-88F0-DFD12F84D85A}">
      <dsp:nvSpPr>
        <dsp:cNvPr id="0" name=""/>
        <dsp:cNvSpPr/>
      </dsp:nvSpPr>
      <dsp:spPr>
        <a:xfrm>
          <a:off x="5734407" y="1106782"/>
          <a:ext cx="614619" cy="6146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31892E-115A-4C16-AC77-74DE71EF0C8B}">
      <dsp:nvSpPr>
        <dsp:cNvPr id="0" name=""/>
        <dsp:cNvSpPr/>
      </dsp:nvSpPr>
      <dsp:spPr>
        <a:xfrm>
          <a:off x="5102648" y="2456939"/>
          <a:ext cx="2082786" cy="121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Educational Impact:</a:t>
          </a:r>
        </a:p>
      </dsp:txBody>
      <dsp:txXfrm>
        <a:off x="5102648" y="2456939"/>
        <a:ext cx="2082786" cy="1211929"/>
      </dsp:txXfrm>
    </dsp:sp>
    <dsp:sp modelId="{52D58B24-19DB-4B7D-9012-E677C52D9716}">
      <dsp:nvSpPr>
        <dsp:cNvPr id="0" name=""/>
        <dsp:cNvSpPr/>
      </dsp:nvSpPr>
      <dsp:spPr>
        <a:xfrm>
          <a:off x="7426338" y="377316"/>
          <a:ext cx="1684215" cy="176425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4B167-1237-42F8-8BEA-5D041C9D10AE}">
      <dsp:nvSpPr>
        <dsp:cNvPr id="0" name=""/>
        <dsp:cNvSpPr/>
      </dsp:nvSpPr>
      <dsp:spPr>
        <a:xfrm>
          <a:off x="7961137" y="952134"/>
          <a:ext cx="614619" cy="6146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7AE65A-934A-44A2-94AF-F928862F8BD7}">
      <dsp:nvSpPr>
        <dsp:cNvPr id="0" name=""/>
        <dsp:cNvSpPr/>
      </dsp:nvSpPr>
      <dsp:spPr>
        <a:xfrm>
          <a:off x="7390419" y="2302195"/>
          <a:ext cx="1756054" cy="173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Proposes enriching standard teaching methods with visualization tools.</a:t>
          </a:r>
        </a:p>
      </dsp:txBody>
      <dsp:txXfrm>
        <a:off x="7390419" y="2302195"/>
        <a:ext cx="1756054" cy="1733481"/>
      </dsp:txXfrm>
    </dsp:sp>
    <dsp:sp modelId="{0DC932D8-0BB6-45CE-85A5-918D2E14106E}">
      <dsp:nvSpPr>
        <dsp:cNvPr id="0" name=""/>
        <dsp:cNvSpPr/>
      </dsp:nvSpPr>
      <dsp:spPr>
        <a:xfrm>
          <a:off x="9796214" y="694228"/>
          <a:ext cx="1071193" cy="107119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AFFC2-95FA-4243-9C59-1A858A90DC60}">
      <dsp:nvSpPr>
        <dsp:cNvPr id="0" name=""/>
        <dsp:cNvSpPr/>
      </dsp:nvSpPr>
      <dsp:spPr>
        <a:xfrm>
          <a:off x="9509404" y="406936"/>
          <a:ext cx="1644813" cy="16457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B170E-37E4-481B-8BF7-D7902126E2BA}">
      <dsp:nvSpPr>
        <dsp:cNvPr id="0" name=""/>
        <dsp:cNvSpPr/>
      </dsp:nvSpPr>
      <dsp:spPr>
        <a:xfrm>
          <a:off x="9470009" y="2237230"/>
          <a:ext cx="1756054" cy="173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Shares insights from practical experiences and future possibilities for teaching enhancements</a:t>
          </a:r>
        </a:p>
      </dsp:txBody>
      <dsp:txXfrm>
        <a:off x="9470009" y="2237230"/>
        <a:ext cx="1756054" cy="17334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21A62-BAFC-3B41-A0E2-C14F924A0A64}"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92B00A-3566-7F47-AA9C-73FC420FF0F7}" type="slidenum">
              <a:rPr lang="en-US" smtClean="0"/>
              <a:t>‹#›</a:t>
            </a:fld>
            <a:endParaRPr lang="en-US"/>
          </a:p>
        </p:txBody>
      </p:sp>
    </p:spTree>
    <p:extLst>
      <p:ext uri="{BB962C8B-B14F-4D97-AF65-F5344CB8AC3E}">
        <p14:creationId xmlns:p14="http://schemas.microsoft.com/office/powerpoint/2010/main" val="17392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26854E-C537-4062-B670-A9D6106823D1}" type="slidenum">
              <a:rPr lang="en-US" smtClean="0"/>
              <a:t>11</a:t>
            </a:fld>
            <a:endParaRPr lang="en-US"/>
          </a:p>
        </p:txBody>
      </p:sp>
    </p:spTree>
    <p:extLst>
      <p:ext uri="{BB962C8B-B14F-4D97-AF65-F5344CB8AC3E}">
        <p14:creationId xmlns:p14="http://schemas.microsoft.com/office/powerpoint/2010/main" val="659407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03EB-260B-8166-C315-37913038FA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33D3B-772D-1362-CC52-3E321B1934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0AE875-0CA1-85C2-2244-01A4551D6434}"/>
              </a:ext>
            </a:extLst>
          </p:cNvPr>
          <p:cNvSpPr>
            <a:spLocks noGrp="1"/>
          </p:cNvSpPr>
          <p:nvPr>
            <p:ph type="dt" sz="half" idx="10"/>
          </p:nvPr>
        </p:nvSpPr>
        <p:spPr/>
        <p:txBody>
          <a:bodyPr/>
          <a:lstStyle/>
          <a:p>
            <a:fld id="{BBCD4F60-3B00-4DB4-90A4-67F8107A0900}" type="datetime1">
              <a:rPr lang="en-US" smtClean="0"/>
              <a:t>5/14/24</a:t>
            </a:fld>
            <a:endParaRPr lang="en-US"/>
          </a:p>
        </p:txBody>
      </p:sp>
      <p:sp>
        <p:nvSpPr>
          <p:cNvPr id="5" name="Footer Placeholder 4">
            <a:extLst>
              <a:ext uri="{FF2B5EF4-FFF2-40B4-BE49-F238E27FC236}">
                <a16:creationId xmlns:a16="http://schemas.microsoft.com/office/drawing/2014/main" id="{734FA487-4152-3BD6-C8C8-328D5A6A9AD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5548228-A750-632E-1B81-608543A7EEC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52480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6932-1C37-C599-8AB3-6434433F02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24FBBB-7CE2-F767-1B93-0EB2E055A1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96CDC-3CDD-83DC-1862-CAF81B34B81C}"/>
              </a:ext>
            </a:extLst>
          </p:cNvPr>
          <p:cNvSpPr>
            <a:spLocks noGrp="1"/>
          </p:cNvSpPr>
          <p:nvPr>
            <p:ph type="dt" sz="half" idx="10"/>
          </p:nvPr>
        </p:nvSpPr>
        <p:spPr/>
        <p:txBody>
          <a:bodyPr/>
          <a:lstStyle/>
          <a:p>
            <a:fld id="{E5C12018-AE0B-45B3-8833-1C61B747ADFD}" type="datetime1">
              <a:rPr lang="en-US" smtClean="0"/>
              <a:t>5/14/24</a:t>
            </a:fld>
            <a:endParaRPr lang="en-US"/>
          </a:p>
        </p:txBody>
      </p:sp>
      <p:sp>
        <p:nvSpPr>
          <p:cNvPr id="5" name="Footer Placeholder 4">
            <a:extLst>
              <a:ext uri="{FF2B5EF4-FFF2-40B4-BE49-F238E27FC236}">
                <a16:creationId xmlns:a16="http://schemas.microsoft.com/office/drawing/2014/main" id="{D1817E0D-7F26-54E2-0946-059B9E5AF8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C49B3BF-2AB0-F62B-0794-04C11130D71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1583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976CBE-F1E6-56D1-E4C1-32188F6ED4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BE3C03-8918-0FE2-3165-D50109911C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FDE65-31B0-76F9-4016-A910931DA0C1}"/>
              </a:ext>
            </a:extLst>
          </p:cNvPr>
          <p:cNvSpPr>
            <a:spLocks noGrp="1"/>
          </p:cNvSpPr>
          <p:nvPr>
            <p:ph type="dt" sz="half" idx="10"/>
          </p:nvPr>
        </p:nvSpPr>
        <p:spPr/>
        <p:txBody>
          <a:bodyPr/>
          <a:lstStyle/>
          <a:p>
            <a:fld id="{BC874D72-DF44-407D-AEE5-0273DD00D922}" type="datetime1">
              <a:rPr lang="en-US" smtClean="0"/>
              <a:t>5/14/24</a:t>
            </a:fld>
            <a:endParaRPr lang="en-US"/>
          </a:p>
        </p:txBody>
      </p:sp>
      <p:sp>
        <p:nvSpPr>
          <p:cNvPr id="5" name="Footer Placeholder 4">
            <a:extLst>
              <a:ext uri="{FF2B5EF4-FFF2-40B4-BE49-F238E27FC236}">
                <a16:creationId xmlns:a16="http://schemas.microsoft.com/office/drawing/2014/main" id="{A7B2FC38-6CFA-73C9-7AEB-A8C03884EFE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5C848B0-727A-8C5A-FAC2-8191C8CB36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21549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8398-9531-D4E9-7820-AF9534838A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5C07F-36E3-CB0F-EDEC-B990A33D2E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5CB2A-2D5F-AC09-EA16-369DFEBC64B4}"/>
              </a:ext>
            </a:extLst>
          </p:cNvPr>
          <p:cNvSpPr>
            <a:spLocks noGrp="1"/>
          </p:cNvSpPr>
          <p:nvPr>
            <p:ph type="dt" sz="half" idx="10"/>
          </p:nvPr>
        </p:nvSpPr>
        <p:spPr/>
        <p:txBody>
          <a:bodyPr/>
          <a:lstStyle/>
          <a:p>
            <a:fld id="{626DE685-1B6F-4D7C-AEF2-C9AD71EC467A}" type="datetime1">
              <a:rPr lang="en-US" smtClean="0"/>
              <a:t>5/14/24</a:t>
            </a:fld>
            <a:endParaRPr lang="en-US"/>
          </a:p>
        </p:txBody>
      </p:sp>
      <p:sp>
        <p:nvSpPr>
          <p:cNvPr id="5" name="Footer Placeholder 4">
            <a:extLst>
              <a:ext uri="{FF2B5EF4-FFF2-40B4-BE49-F238E27FC236}">
                <a16:creationId xmlns:a16="http://schemas.microsoft.com/office/drawing/2014/main" id="{1A67AE23-E2ED-EC3F-C59A-62BA53329C6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AF072BB-A312-D3EE-A28C-D317B3FED36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57920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FD17-8BB4-4B5A-EF4B-F118D7749C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C377B4-5AB4-11C3-25CB-EDF2050EE7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63990E-4FC5-F88C-16CD-C0574F77FEE2}"/>
              </a:ext>
            </a:extLst>
          </p:cNvPr>
          <p:cNvSpPr>
            <a:spLocks noGrp="1"/>
          </p:cNvSpPr>
          <p:nvPr>
            <p:ph type="dt" sz="half" idx="10"/>
          </p:nvPr>
        </p:nvSpPr>
        <p:spPr/>
        <p:txBody>
          <a:bodyPr/>
          <a:lstStyle/>
          <a:p>
            <a:fld id="{66E20BAB-D1DB-4DC1-908A-9B5E73715905}" type="datetime1">
              <a:rPr lang="en-US" smtClean="0"/>
              <a:t>5/14/24</a:t>
            </a:fld>
            <a:endParaRPr lang="en-US"/>
          </a:p>
        </p:txBody>
      </p:sp>
      <p:sp>
        <p:nvSpPr>
          <p:cNvPr id="5" name="Footer Placeholder 4">
            <a:extLst>
              <a:ext uri="{FF2B5EF4-FFF2-40B4-BE49-F238E27FC236}">
                <a16:creationId xmlns:a16="http://schemas.microsoft.com/office/drawing/2014/main" id="{F88D275E-1979-D6A5-C0E4-A32E79C187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6FC8906-ABB9-7EAF-1643-98CE995452C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41251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CAEBB-D11F-CE50-7F16-08CB3DD8E9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E1846-9D62-263A-D65C-B7902D427C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648D01-A795-D0A9-F9D9-66B629A1E9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5221DF-3DD4-D4F6-B9C2-FE99941A08BB}"/>
              </a:ext>
            </a:extLst>
          </p:cNvPr>
          <p:cNvSpPr>
            <a:spLocks noGrp="1"/>
          </p:cNvSpPr>
          <p:nvPr>
            <p:ph type="dt" sz="half" idx="10"/>
          </p:nvPr>
        </p:nvSpPr>
        <p:spPr/>
        <p:txBody>
          <a:bodyPr/>
          <a:lstStyle/>
          <a:p>
            <a:fld id="{82D2DD5A-C337-4F22-BED0-547AFC68CFD6}" type="datetime1">
              <a:rPr lang="en-US" smtClean="0"/>
              <a:t>5/14/24</a:t>
            </a:fld>
            <a:endParaRPr lang="en-US"/>
          </a:p>
        </p:txBody>
      </p:sp>
      <p:sp>
        <p:nvSpPr>
          <p:cNvPr id="6" name="Footer Placeholder 5">
            <a:extLst>
              <a:ext uri="{FF2B5EF4-FFF2-40B4-BE49-F238E27FC236}">
                <a16:creationId xmlns:a16="http://schemas.microsoft.com/office/drawing/2014/main" id="{4F830097-69F1-F5B7-B926-B209C69BA8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3AA5C7C-3434-B0DA-CE5F-040EBFDD7418}"/>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539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A391-664D-C81B-374B-5956A2E5B6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85BF7-5697-A162-95B8-7036EB8C11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86F6ED-685A-2544-74D9-5AF7D3D741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B4C8C6-4CBD-AE08-58E6-11AB90A3D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76431-B909-253B-823C-9F95F1DA7B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8BEF4B-13D3-5E8F-0A90-AD72353985CA}"/>
              </a:ext>
            </a:extLst>
          </p:cNvPr>
          <p:cNvSpPr>
            <a:spLocks noGrp="1"/>
          </p:cNvSpPr>
          <p:nvPr>
            <p:ph type="dt" sz="half" idx="10"/>
          </p:nvPr>
        </p:nvSpPr>
        <p:spPr/>
        <p:txBody>
          <a:bodyPr/>
          <a:lstStyle/>
          <a:p>
            <a:fld id="{FA38DFBF-4DB8-447F-A740-22B1B0F7DDD8}" type="datetime1">
              <a:rPr lang="en-US" smtClean="0"/>
              <a:t>5/14/24</a:t>
            </a:fld>
            <a:endParaRPr lang="en-US"/>
          </a:p>
        </p:txBody>
      </p:sp>
      <p:sp>
        <p:nvSpPr>
          <p:cNvPr id="8" name="Footer Placeholder 7">
            <a:extLst>
              <a:ext uri="{FF2B5EF4-FFF2-40B4-BE49-F238E27FC236}">
                <a16:creationId xmlns:a16="http://schemas.microsoft.com/office/drawing/2014/main" id="{76FF78F1-33D1-E4C1-2CA7-1AF936B8C01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3EB21DF2-AFE9-3812-5643-F960DC206CB5}"/>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46601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C0EB-FD58-BE34-D82B-6B74FF2AF8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840B7-6BF1-0605-B551-E572DC8D7428}"/>
              </a:ext>
            </a:extLst>
          </p:cNvPr>
          <p:cNvSpPr>
            <a:spLocks noGrp="1"/>
          </p:cNvSpPr>
          <p:nvPr>
            <p:ph type="dt" sz="half" idx="10"/>
          </p:nvPr>
        </p:nvSpPr>
        <p:spPr/>
        <p:txBody>
          <a:bodyPr/>
          <a:lstStyle/>
          <a:p>
            <a:fld id="{88812435-B87A-4434-B86A-1406D5D81959}" type="datetime1">
              <a:rPr lang="en-US" smtClean="0"/>
              <a:t>5/14/24</a:t>
            </a:fld>
            <a:endParaRPr lang="en-US"/>
          </a:p>
        </p:txBody>
      </p:sp>
      <p:sp>
        <p:nvSpPr>
          <p:cNvPr id="4" name="Footer Placeholder 3">
            <a:extLst>
              <a:ext uri="{FF2B5EF4-FFF2-40B4-BE49-F238E27FC236}">
                <a16:creationId xmlns:a16="http://schemas.microsoft.com/office/drawing/2014/main" id="{E18969AE-70A4-4F6C-EBC4-B0AF076802D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A95F4FF-724F-9139-BF22-78B193D41A1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1789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6E2B6B-89A0-D4DB-D0F4-51C4CAA623D7}"/>
              </a:ext>
            </a:extLst>
          </p:cNvPr>
          <p:cNvSpPr>
            <a:spLocks noGrp="1"/>
          </p:cNvSpPr>
          <p:nvPr>
            <p:ph type="dt" sz="half" idx="10"/>
          </p:nvPr>
        </p:nvSpPr>
        <p:spPr/>
        <p:txBody>
          <a:bodyPr/>
          <a:lstStyle/>
          <a:p>
            <a:fld id="{F3B850E0-9242-469C-9FA7-447D7E43FF29}" type="datetime1">
              <a:rPr lang="en-US" smtClean="0"/>
              <a:t>5/14/24</a:t>
            </a:fld>
            <a:endParaRPr lang="en-US"/>
          </a:p>
        </p:txBody>
      </p:sp>
      <p:sp>
        <p:nvSpPr>
          <p:cNvPr id="3" name="Footer Placeholder 2">
            <a:extLst>
              <a:ext uri="{FF2B5EF4-FFF2-40B4-BE49-F238E27FC236}">
                <a16:creationId xmlns:a16="http://schemas.microsoft.com/office/drawing/2014/main" id="{E48EFB9B-6C60-1077-5F5F-24D2CF2859B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FF0CAB4-0991-0225-DC6C-BC9747997DE8}"/>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9620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6599-6F25-7D1C-904E-F0BF3CE22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9E4B9A-09DC-A7BE-AB9A-8076B12AD2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A3ECED-10D4-6FD6-CA4B-33910ECD4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1484D-FD0C-D17D-A13E-4BB5BE39BD07}"/>
              </a:ext>
            </a:extLst>
          </p:cNvPr>
          <p:cNvSpPr>
            <a:spLocks noGrp="1"/>
          </p:cNvSpPr>
          <p:nvPr>
            <p:ph type="dt" sz="half" idx="10"/>
          </p:nvPr>
        </p:nvSpPr>
        <p:spPr/>
        <p:txBody>
          <a:bodyPr/>
          <a:lstStyle/>
          <a:p>
            <a:fld id="{CA9184C1-634B-4D2F-90E1-C39B48114444}" type="datetime1">
              <a:rPr lang="en-US" smtClean="0"/>
              <a:t>5/14/24</a:t>
            </a:fld>
            <a:endParaRPr lang="en-US"/>
          </a:p>
        </p:txBody>
      </p:sp>
      <p:sp>
        <p:nvSpPr>
          <p:cNvPr id="6" name="Footer Placeholder 5">
            <a:extLst>
              <a:ext uri="{FF2B5EF4-FFF2-40B4-BE49-F238E27FC236}">
                <a16:creationId xmlns:a16="http://schemas.microsoft.com/office/drawing/2014/main" id="{C7F61D12-1A2D-02E0-A1F2-7BB54E6C79E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9DEE3EF3-9501-48D6-D90C-B9C5B0B986E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03829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1870-D4DB-6939-77CC-A425A7C9E4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7B5857-F9FF-3671-515A-2FE0BFDC9B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F13F0B-A30A-7FAB-4799-B200F8A73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16FAF2-AF15-CA72-25A5-E456D34405A0}"/>
              </a:ext>
            </a:extLst>
          </p:cNvPr>
          <p:cNvSpPr>
            <a:spLocks noGrp="1"/>
          </p:cNvSpPr>
          <p:nvPr>
            <p:ph type="dt" sz="half" idx="10"/>
          </p:nvPr>
        </p:nvSpPr>
        <p:spPr/>
        <p:txBody>
          <a:bodyPr/>
          <a:lstStyle/>
          <a:p>
            <a:fld id="{602A4FC1-9CCD-4E4B-AB4D-5CAEC19C950B}" type="datetime1">
              <a:rPr lang="en-US" smtClean="0"/>
              <a:t>5/14/24</a:t>
            </a:fld>
            <a:endParaRPr lang="en-US"/>
          </a:p>
        </p:txBody>
      </p:sp>
      <p:sp>
        <p:nvSpPr>
          <p:cNvPr id="6" name="Footer Placeholder 5">
            <a:extLst>
              <a:ext uri="{FF2B5EF4-FFF2-40B4-BE49-F238E27FC236}">
                <a16:creationId xmlns:a16="http://schemas.microsoft.com/office/drawing/2014/main" id="{CC342A37-732B-CAEF-0A91-B0DC45E3988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8EC6496-FF53-53EF-8064-CA42CB775164}"/>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31638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3CDE3-7300-46CE-56A7-AD937BE001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4ECAA1-9DB2-3537-B729-FB1D5BF4A9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38A5C-ABBE-D049-207A-8019B86A51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A78304-8938-479D-8111-AA943458A814}" type="datetime1">
              <a:rPr lang="en-US" smtClean="0"/>
              <a:t>5/14/24</a:t>
            </a:fld>
            <a:endParaRPr lang="en-US"/>
          </a:p>
        </p:txBody>
      </p:sp>
      <p:sp>
        <p:nvSpPr>
          <p:cNvPr id="5" name="Footer Placeholder 4">
            <a:extLst>
              <a:ext uri="{FF2B5EF4-FFF2-40B4-BE49-F238E27FC236}">
                <a16:creationId xmlns:a16="http://schemas.microsoft.com/office/drawing/2014/main" id="{A7B0E227-522F-0523-AD03-64938E443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702454B5-E15E-4B3D-94FC-D027C6610F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9476581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3.jpeg"/><Relationship Id="rId12" Type="http://schemas.openxmlformats.org/officeDocument/2006/relationships/image" Target="../media/image58.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jpe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Pink and blue clouds">
            <a:extLst>
              <a:ext uri="{FF2B5EF4-FFF2-40B4-BE49-F238E27FC236}">
                <a16:creationId xmlns:a16="http://schemas.microsoft.com/office/drawing/2014/main" id="{E006C188-1355-0D92-9C73-46E897FA8C2B}"/>
              </a:ext>
            </a:extLst>
          </p:cNvPr>
          <p:cNvPicPr>
            <a:picLocks noChangeAspect="1"/>
          </p:cNvPicPr>
          <p:nvPr/>
        </p:nvPicPr>
        <p:blipFill rotWithShape="1">
          <a:blip r:embed="rId2"/>
          <a:srcRect t="14122"/>
          <a:stretch/>
        </p:blipFill>
        <p:spPr>
          <a:xfrm>
            <a:off x="20" y="10"/>
            <a:ext cx="12191980" cy="685799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8DFE389-C189-0D35-2BD1-6EF8D110F89B}"/>
              </a:ext>
            </a:extLst>
          </p:cNvPr>
          <p:cNvPicPr>
            <a:picLocks noChangeAspect="1"/>
          </p:cNvPicPr>
          <p:nvPr/>
        </p:nvPicPr>
        <p:blipFill rotWithShape="1">
          <a:blip r:embed="rId3"/>
          <a:srcRect l="20574" t="18456" r="6618" b="21049"/>
          <a:stretch/>
        </p:blipFill>
        <p:spPr>
          <a:xfrm>
            <a:off x="0" y="0"/>
            <a:ext cx="12295505" cy="6857990"/>
          </a:xfrm>
          <a:prstGeom prst="rect">
            <a:avLst/>
          </a:prstGeom>
        </p:spPr>
      </p:pic>
    </p:spTree>
    <p:extLst>
      <p:ext uri="{BB962C8B-B14F-4D97-AF65-F5344CB8AC3E}">
        <p14:creationId xmlns:p14="http://schemas.microsoft.com/office/powerpoint/2010/main" val="5316058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DE4866-E98B-2601-14C5-B7BEE282035D}"/>
              </a:ext>
            </a:extLst>
          </p:cNvPr>
          <p:cNvSpPr txBox="1"/>
          <p:nvPr/>
        </p:nvSpPr>
        <p:spPr>
          <a:xfrm>
            <a:off x="828654" y="347810"/>
            <a:ext cx="5333999" cy="646331"/>
          </a:xfrm>
          <a:prstGeom prst="rect">
            <a:avLst/>
          </a:prstGeom>
          <a:noFill/>
        </p:spPr>
        <p:txBody>
          <a:bodyPr wrap="square" rtlCol="0">
            <a:spAutoFit/>
          </a:bodyPr>
          <a:lstStyle/>
          <a:p>
            <a:r>
              <a:rPr lang="en-US" sz="3600" b="1" dirty="0">
                <a:solidFill>
                  <a:schemeClr val="bg1"/>
                </a:solidFill>
                <a:highlight>
                  <a:srgbClr val="000000"/>
                </a:highlight>
              </a:rPr>
              <a:t>Preferred Technologies</a:t>
            </a:r>
          </a:p>
        </p:txBody>
      </p:sp>
      <p:sp>
        <p:nvSpPr>
          <p:cNvPr id="6" name="TextBox 5">
            <a:extLst>
              <a:ext uri="{FF2B5EF4-FFF2-40B4-BE49-F238E27FC236}">
                <a16:creationId xmlns:a16="http://schemas.microsoft.com/office/drawing/2014/main" id="{643E0C98-B67D-A428-5E94-D0C62E59BAE4}"/>
              </a:ext>
            </a:extLst>
          </p:cNvPr>
          <p:cNvSpPr txBox="1"/>
          <p:nvPr/>
        </p:nvSpPr>
        <p:spPr>
          <a:xfrm>
            <a:off x="808986" y="1598754"/>
            <a:ext cx="2971799" cy="1200329"/>
          </a:xfrm>
          <a:prstGeom prst="rect">
            <a:avLst/>
          </a:prstGeom>
          <a:solidFill>
            <a:schemeClr val="accent4">
              <a:lumMod val="20000"/>
              <a:lumOff val="80000"/>
            </a:schemeClr>
          </a:solidFill>
        </p:spPr>
        <p:txBody>
          <a:bodyPr wrap="square" rtlCol="0">
            <a:spAutoFit/>
          </a:bodyPr>
          <a:lstStyle/>
          <a:p>
            <a:r>
              <a:rPr lang="en-US" sz="3600" dirty="0"/>
              <a:t>REACT</a:t>
            </a:r>
            <a:br>
              <a:rPr lang="en-US" sz="3600" dirty="0"/>
            </a:br>
            <a:r>
              <a:rPr lang="en-US" sz="3600" dirty="0"/>
              <a:t>SASS</a:t>
            </a:r>
          </a:p>
        </p:txBody>
      </p:sp>
      <p:sp>
        <p:nvSpPr>
          <p:cNvPr id="7" name="TextBox 6">
            <a:extLst>
              <a:ext uri="{FF2B5EF4-FFF2-40B4-BE49-F238E27FC236}">
                <a16:creationId xmlns:a16="http://schemas.microsoft.com/office/drawing/2014/main" id="{3BB9BD20-C9CD-BED7-5A02-C8732D9A01E9}"/>
              </a:ext>
            </a:extLst>
          </p:cNvPr>
          <p:cNvSpPr txBox="1"/>
          <p:nvPr/>
        </p:nvSpPr>
        <p:spPr>
          <a:xfrm>
            <a:off x="7789333" y="370605"/>
            <a:ext cx="2434321" cy="646331"/>
          </a:xfrm>
          <a:prstGeom prst="rect">
            <a:avLst/>
          </a:prstGeom>
          <a:noFill/>
        </p:spPr>
        <p:txBody>
          <a:bodyPr wrap="none" rtlCol="0">
            <a:spAutoFit/>
          </a:bodyPr>
          <a:lstStyle/>
          <a:p>
            <a:r>
              <a:rPr lang="en-US" sz="3600" b="1" dirty="0">
                <a:solidFill>
                  <a:schemeClr val="bg1"/>
                </a:solidFill>
                <a:highlight>
                  <a:srgbClr val="000000"/>
                </a:highlight>
              </a:rPr>
              <a:t>Languages</a:t>
            </a:r>
          </a:p>
        </p:txBody>
      </p:sp>
      <p:sp>
        <p:nvSpPr>
          <p:cNvPr id="8" name="TextBox 7">
            <a:extLst>
              <a:ext uri="{FF2B5EF4-FFF2-40B4-BE49-F238E27FC236}">
                <a16:creationId xmlns:a16="http://schemas.microsoft.com/office/drawing/2014/main" id="{FEF66DC6-3161-8F8A-C4DC-591D7F2E96E4}"/>
              </a:ext>
            </a:extLst>
          </p:cNvPr>
          <p:cNvSpPr txBox="1"/>
          <p:nvPr/>
        </p:nvSpPr>
        <p:spPr>
          <a:xfrm>
            <a:off x="7535333" y="1604201"/>
            <a:ext cx="2810933" cy="1569660"/>
          </a:xfrm>
          <a:prstGeom prst="rect">
            <a:avLst/>
          </a:prstGeom>
          <a:solidFill>
            <a:schemeClr val="accent4">
              <a:lumMod val="20000"/>
              <a:lumOff val="80000"/>
            </a:schemeClr>
          </a:solidFill>
        </p:spPr>
        <p:txBody>
          <a:bodyPr wrap="square" rtlCol="0">
            <a:spAutoFit/>
          </a:bodyPr>
          <a:lstStyle/>
          <a:p>
            <a:r>
              <a:rPr lang="en-US" sz="3200" dirty="0"/>
              <a:t>JAVASCRIPT</a:t>
            </a:r>
            <a:br>
              <a:rPr lang="en-US" sz="3200" dirty="0"/>
            </a:br>
            <a:r>
              <a:rPr lang="en-US" sz="3200" dirty="0"/>
              <a:t>HTML</a:t>
            </a:r>
            <a:br>
              <a:rPr lang="en-US" sz="3200" dirty="0"/>
            </a:br>
            <a:r>
              <a:rPr lang="en-US" sz="3200" dirty="0"/>
              <a:t>CSS</a:t>
            </a:r>
          </a:p>
        </p:txBody>
      </p:sp>
      <p:pic>
        <p:nvPicPr>
          <p:cNvPr id="2050" name="Picture 2" descr="Syntactically Awesome Style Sheets (Sass) • sass">
            <a:extLst>
              <a:ext uri="{FF2B5EF4-FFF2-40B4-BE49-F238E27FC236}">
                <a16:creationId xmlns:a16="http://schemas.microsoft.com/office/drawing/2014/main" id="{C77FC7EE-02C6-1ED1-8CC3-2BA579242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58" y="3361979"/>
            <a:ext cx="2066331" cy="23925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act (JavaScript library) - Wikipedia">
            <a:extLst>
              <a:ext uri="{FF2B5EF4-FFF2-40B4-BE49-F238E27FC236}">
                <a16:creationId xmlns:a16="http://schemas.microsoft.com/office/drawing/2014/main" id="{D41A7E4F-13CA-DBD5-2F2B-72A88773E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365" y="3560991"/>
            <a:ext cx="2408840" cy="21935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JavaScript Tutorial">
            <a:extLst>
              <a:ext uri="{FF2B5EF4-FFF2-40B4-BE49-F238E27FC236}">
                <a16:creationId xmlns:a16="http://schemas.microsoft.com/office/drawing/2014/main" id="{6C448FFE-3A84-4FCF-FBEC-036E93B14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821" y="3868805"/>
            <a:ext cx="1687421" cy="16874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ML - Wikipedia">
            <a:extLst>
              <a:ext uri="{FF2B5EF4-FFF2-40B4-BE49-F238E27FC236}">
                <a16:creationId xmlns:a16="http://schemas.microsoft.com/office/drawing/2014/main" id="{18C419E7-76CA-0D43-5D66-9826FCC210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5589" y="3688243"/>
            <a:ext cx="2066330" cy="206633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SS - Wikipedia">
            <a:extLst>
              <a:ext uri="{FF2B5EF4-FFF2-40B4-BE49-F238E27FC236}">
                <a16:creationId xmlns:a16="http://schemas.microsoft.com/office/drawing/2014/main" id="{EA75DCA8-4E0A-7107-4123-384B5D065C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6266" y="3714961"/>
            <a:ext cx="1445669" cy="203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49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529"/>
            <a:ext cx="12192000" cy="6096000"/>
          </a:xfrm>
          <a:prstGeom prst="rect">
            <a:avLst/>
          </a:prstGeom>
          <a:noFill/>
        </p:spPr>
      </p:pic>
      <p:sp>
        <p:nvSpPr>
          <p:cNvPr id="4" name="Rectangle 3">
            <a:extLst>
              <a:ext uri="{FF2B5EF4-FFF2-40B4-BE49-F238E27FC236}">
                <a16:creationId xmlns:a16="http://schemas.microsoft.com/office/drawing/2014/main" id="{D5CB8B60-DA71-2852-1CDF-D1D8FFA4D074}"/>
              </a:ext>
            </a:extLst>
          </p:cNvPr>
          <p:cNvSpPr/>
          <p:nvPr/>
        </p:nvSpPr>
        <p:spPr>
          <a:xfrm>
            <a:off x="176848" y="5634335"/>
            <a:ext cx="1183830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(Syntactically Awesome </a:t>
            </a:r>
            <a:r>
              <a:rPr lang="en-US" sz="5400" b="1"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StyleSheets</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p:spTree>
    <p:extLst>
      <p:ext uri="{BB962C8B-B14F-4D97-AF65-F5344CB8AC3E}">
        <p14:creationId xmlns:p14="http://schemas.microsoft.com/office/powerpoint/2010/main" val="1598040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090" y="4248033"/>
            <a:ext cx="4229100" cy="2255461"/>
          </a:xfrm>
        </p:spPr>
        <p:txBody>
          <a:bodyPr anchor="t">
            <a:normAutofit/>
          </a:bodyPr>
          <a:lstStyle/>
          <a:p>
            <a:r>
              <a:rPr lang="en-US" sz="3200" b="1" i="1" dirty="0">
                <a:solidFill>
                  <a:schemeClr val="accent5">
                    <a:lumMod val="60000"/>
                    <a:lumOff val="40000"/>
                  </a:schemeClr>
                </a:solidFill>
              </a:rPr>
              <a:t>What is SASS </a:t>
            </a:r>
            <a:endParaRPr lang="ar-JO" sz="3200" b="1" i="1" dirty="0">
              <a:solidFill>
                <a:schemeClr val="accent5">
                  <a:lumMod val="60000"/>
                  <a:lumOff val="40000"/>
                </a:schemeClr>
              </a:solidFill>
            </a:endParaRPr>
          </a:p>
        </p:txBody>
      </p:sp>
      <p:pic>
        <p:nvPicPr>
          <p:cNvPr id="4" name="Picture 3" descr="D:\saas\doc\pic2.png">
            <a:extLst>
              <a:ext uri="{FF2B5EF4-FFF2-40B4-BE49-F238E27FC236}">
                <a16:creationId xmlns:a16="http://schemas.microsoft.com/office/drawing/2014/main" id="{60498590-495D-EC49-B246-264E0DBAEB1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508637" y="163375"/>
            <a:ext cx="9174725" cy="244659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433313" y="3019248"/>
            <a:ext cx="8574657" cy="3624741"/>
          </a:xfrm>
          <a:solidFill>
            <a:schemeClr val="accent5">
              <a:lumMod val="20000"/>
              <a:lumOff val="80000"/>
            </a:schemeClr>
          </a:solidFill>
        </p:spPr>
        <p:txBody>
          <a:bodyPr>
            <a:normAutofit lnSpcReduction="10000"/>
          </a:bodyPr>
          <a:lstStyle/>
          <a:p>
            <a:r>
              <a:rPr lang="en-US" sz="2400" b="1" dirty="0"/>
              <a:t>SASS stand for (Syntactically Awesome </a:t>
            </a:r>
            <a:r>
              <a:rPr lang="en-US" sz="2400" b="1" dirty="0" err="1"/>
              <a:t>StyleSheets</a:t>
            </a:r>
            <a:r>
              <a:rPr lang="en-US" sz="2400" b="1" dirty="0"/>
              <a:t>)</a:t>
            </a:r>
            <a:br>
              <a:rPr lang="en-US" sz="2400" b="1" dirty="0"/>
            </a:br>
            <a:endParaRPr lang="en-US" sz="2400" b="1" dirty="0"/>
          </a:p>
          <a:p>
            <a:r>
              <a:rPr lang="en-US" sz="2400" b="1" dirty="0"/>
              <a:t>A scripting language that extends CSS by allowing developers to write code in one language and then compile it into CSS. Some examples of CSS preprocessor include: Sass, LESS and Stylus.</a:t>
            </a:r>
            <a:br>
              <a:rPr lang="en-US" sz="2400" b="1" dirty="0"/>
            </a:br>
            <a:endParaRPr lang="en-US" sz="2400" b="1" dirty="0"/>
          </a:p>
          <a:p>
            <a:r>
              <a:rPr lang="en-US" sz="2400" b="1" dirty="0"/>
              <a:t>Sass allows you to use things like variables, nested rules, inline imports and more. It also helps to keep things organized and allows you to create stylesheets faster.</a:t>
            </a:r>
            <a:endParaRPr lang="ar-JO" sz="2400" b="1" dirty="0"/>
          </a:p>
        </p:txBody>
      </p:sp>
    </p:spTree>
    <p:extLst>
      <p:ext uri="{BB962C8B-B14F-4D97-AF65-F5344CB8AC3E}">
        <p14:creationId xmlns:p14="http://schemas.microsoft.com/office/powerpoint/2010/main" val="304329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i="1" dirty="0">
                <a:solidFill>
                  <a:schemeClr val="accent5">
                    <a:lumMod val="60000"/>
                    <a:lumOff val="40000"/>
                  </a:schemeClr>
                </a:solidFill>
              </a:rPr>
              <a:t>Syntax</a:t>
            </a:r>
            <a:endParaRPr lang="ar-JO" sz="4800" b="1" i="1" dirty="0">
              <a:solidFill>
                <a:schemeClr val="accent5">
                  <a:lumMod val="60000"/>
                  <a:lumOff val="40000"/>
                </a:schemeClr>
              </a:solidFill>
            </a:endParaRPr>
          </a:p>
        </p:txBody>
      </p:sp>
      <p:sp>
        <p:nvSpPr>
          <p:cNvPr id="3" name="Content Placeholder 2"/>
          <p:cNvSpPr>
            <a:spLocks noGrp="1"/>
          </p:cNvSpPr>
          <p:nvPr>
            <p:ph idx="1"/>
          </p:nvPr>
        </p:nvSpPr>
        <p:spPr>
          <a:xfrm>
            <a:off x="386059" y="2456235"/>
            <a:ext cx="10515600" cy="4304242"/>
          </a:xfrm>
          <a:solidFill>
            <a:schemeClr val="accent5">
              <a:lumMod val="20000"/>
              <a:lumOff val="80000"/>
            </a:schemeClr>
          </a:solidFill>
        </p:spPr>
        <p:txBody>
          <a:bodyPr>
            <a:normAutofit lnSpcReduction="10000"/>
          </a:bodyPr>
          <a:lstStyle/>
          <a:p>
            <a:r>
              <a:rPr lang="en-US" sz="3200" b="1" dirty="0">
                <a:cs typeface="Calibri" panose="020F0502020204030204" pitchFamily="34" charset="0"/>
              </a:rPr>
              <a:t>Sass includes two syntax options:</a:t>
            </a:r>
          </a:p>
          <a:p>
            <a:pPr marL="0" indent="0">
              <a:buNone/>
            </a:pPr>
            <a:endParaRPr lang="en-US" sz="3200" b="1" dirty="0">
              <a:cs typeface="Calibri" panose="020F0502020204030204" pitchFamily="34" charset="0"/>
            </a:endParaRPr>
          </a:p>
          <a:p>
            <a:pPr marL="514350" indent="-514350">
              <a:buFont typeface="+mj-lt"/>
              <a:buAutoNum type="arabicPeriod"/>
            </a:pPr>
            <a:r>
              <a:rPr lang="en-US" sz="3200" b="1" dirty="0">
                <a:cs typeface="Calibri" panose="020F0502020204030204" pitchFamily="34" charset="0"/>
              </a:rPr>
              <a:t>SCSS (Sassy CSS): Uses the .</a:t>
            </a:r>
            <a:r>
              <a:rPr lang="en-US" sz="3200" b="1" dirty="0" err="1">
                <a:cs typeface="Calibri" panose="020F0502020204030204" pitchFamily="34" charset="0"/>
              </a:rPr>
              <a:t>scss</a:t>
            </a:r>
            <a:r>
              <a:rPr lang="en-US" sz="3200" b="1" dirty="0">
                <a:cs typeface="Calibri" panose="020F0502020204030204" pitchFamily="34" charset="0"/>
              </a:rPr>
              <a:t> file extension and is fully compliant with CSS syntax.</a:t>
            </a:r>
            <a:br>
              <a:rPr lang="en-US" sz="3200" b="1" dirty="0">
                <a:cs typeface="Calibri" panose="020F0502020204030204" pitchFamily="34" charset="0"/>
              </a:rPr>
            </a:br>
            <a:endParaRPr lang="en-US" sz="3200" b="1" dirty="0">
              <a:cs typeface="Calibri" panose="020F0502020204030204" pitchFamily="34" charset="0"/>
            </a:endParaRPr>
          </a:p>
          <a:p>
            <a:pPr marL="514350" indent="-514350">
              <a:buFont typeface="+mj-lt"/>
              <a:buAutoNum type="arabicPeriod"/>
            </a:pPr>
            <a:r>
              <a:rPr lang="en-US" sz="3200" b="1" dirty="0">
                <a:cs typeface="Calibri" panose="020F0502020204030204" pitchFamily="34" charset="0"/>
              </a:rPr>
              <a:t>Indented (simply called 'Sass'): Uses .sass file extension and uses indentation rather than brackets; it is not fully compliant with CSS syntax, but it's quicker to write.</a:t>
            </a:r>
            <a:endParaRPr lang="ar-JO" sz="3200" b="1" dirty="0">
              <a:cs typeface="Calibri" panose="020F0502020204030204" pitchFamily="34" charset="0"/>
            </a:endParaRPr>
          </a:p>
        </p:txBody>
      </p:sp>
      <p:pic>
        <p:nvPicPr>
          <p:cNvPr id="4100" name="Picture 4" descr="Sass and Scss. What is Sass? | by Tiffany Carter | Medium">
            <a:extLst>
              <a:ext uri="{FF2B5EF4-FFF2-40B4-BE49-F238E27FC236}">
                <a16:creationId xmlns:a16="http://schemas.microsoft.com/office/drawing/2014/main" id="{D9E033FA-0561-595D-AA35-743E96AF4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0"/>
            <a:ext cx="6248400" cy="2404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272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act.gif"/>
          <p:cNvPicPr>
            <a:picLocks noChangeAspect="1"/>
          </p:cNvPicPr>
          <p:nvPr/>
        </p:nvPicPr>
        <p:blipFill>
          <a:blip r:embed="rId2"/>
          <a:stretch>
            <a:fillRect/>
          </a:stretch>
        </p:blipFill>
        <p:spPr>
          <a:xfrm>
            <a:off x="0" y="0"/>
            <a:ext cx="12262198" cy="5996066"/>
          </a:xfrm>
          <a:prstGeom prst="rect">
            <a:avLst/>
          </a:prstGeom>
        </p:spPr>
      </p:pic>
      <p:sp>
        <p:nvSpPr>
          <p:cNvPr id="6" name="TextBox 5"/>
          <p:cNvSpPr txBox="1"/>
          <p:nvPr/>
        </p:nvSpPr>
        <p:spPr>
          <a:xfrm>
            <a:off x="3795132" y="4826621"/>
            <a:ext cx="3581400" cy="1323439"/>
          </a:xfrm>
          <a:prstGeom prst="rect">
            <a:avLst/>
          </a:prstGeom>
          <a:noFill/>
        </p:spPr>
        <p:txBody>
          <a:bodyPr wrap="square" rtlCol="0">
            <a:spAutoFit/>
          </a:bodyPr>
          <a:lstStyle/>
          <a:p>
            <a:r>
              <a:rPr lang="en-US" sz="8000" dirty="0">
                <a:solidFill>
                  <a:srgbClr val="00B0F0"/>
                </a:solidFill>
                <a:latin typeface="Times New Roman" pitchFamily="18" charset="0"/>
                <a:cs typeface="Times New Roman" pitchFamily="18" charset="0"/>
              </a:rPr>
              <a:t>   React</a:t>
            </a:r>
            <a:endParaRPr lang="en-US" sz="8000" dirty="0"/>
          </a:p>
        </p:txBody>
      </p:sp>
    </p:spTree>
    <p:extLst>
      <p:ext uri="{BB962C8B-B14F-4D97-AF65-F5344CB8AC3E}">
        <p14:creationId xmlns:p14="http://schemas.microsoft.com/office/powerpoint/2010/main" val="106528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alpha val="67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b="1" dirty="0">
                <a:latin typeface="Times New Roman" pitchFamily="18" charset="0"/>
                <a:cs typeface="Times New Roman" pitchFamily="18" charset="0"/>
              </a:rPr>
              <a:t>What is React.js?</a:t>
            </a:r>
            <a:br>
              <a:rPr lang="en-US" dirty="0"/>
            </a:br>
            <a:endParaRPr lang="en-US" dirty="0"/>
          </a:p>
        </p:txBody>
      </p:sp>
      <p:sp>
        <p:nvSpPr>
          <p:cNvPr id="3" name="Content Placeholder 2"/>
          <p:cNvSpPr>
            <a:spLocks noGrp="1"/>
          </p:cNvSpPr>
          <p:nvPr>
            <p:ph idx="1"/>
          </p:nvPr>
        </p:nvSpPr>
        <p:spPr>
          <a:xfrm>
            <a:off x="838200" y="2285999"/>
            <a:ext cx="10515600" cy="4206875"/>
          </a:xfrm>
        </p:spPr>
        <p:txBody>
          <a:bodyPr/>
          <a:lstStyle/>
          <a:p>
            <a:r>
              <a:rPr lang="en-IN" sz="3600" b="1" dirty="0">
                <a:solidFill>
                  <a:schemeClr val="bg1"/>
                </a:solidFill>
                <a:latin typeface="Times New Roman" pitchFamily="18" charset="0"/>
                <a:cs typeface="Times New Roman" pitchFamily="18" charset="0"/>
              </a:rPr>
              <a:t>A JavaScript library for building user interfaces.</a:t>
            </a:r>
          </a:p>
          <a:p>
            <a:r>
              <a:rPr lang="en-US" sz="3600" b="1" dirty="0">
                <a:latin typeface="Times New Roman" pitchFamily="18" charset="0"/>
                <a:cs typeface="Times New Roman" pitchFamily="18" charset="0"/>
              </a:rPr>
              <a:t>Developed by </a:t>
            </a:r>
            <a:r>
              <a:rPr lang="en-US" sz="3600" b="1" dirty="0" err="1">
                <a:latin typeface="Times New Roman" pitchFamily="18" charset="0"/>
                <a:cs typeface="Times New Roman" pitchFamily="18" charset="0"/>
              </a:rPr>
              <a:t>Facebook</a:t>
            </a:r>
            <a:endParaRPr lang="en-US" sz="3600" b="1" dirty="0">
              <a:latin typeface="Times New Roman" pitchFamily="18" charset="0"/>
              <a:cs typeface="Times New Roman" pitchFamily="18" charset="0"/>
            </a:endParaRPr>
          </a:p>
          <a:p>
            <a:r>
              <a:rPr lang="en-IN" sz="3600" b="1" dirty="0">
                <a:solidFill>
                  <a:schemeClr val="bg1"/>
                </a:solidFill>
                <a:latin typeface="Times New Roman" pitchFamily="18" charset="0"/>
                <a:cs typeface="Times New Roman" pitchFamily="18" charset="0"/>
              </a:rPr>
              <a:t>React is VIEW in MVC</a:t>
            </a:r>
          </a:p>
          <a:p>
            <a:r>
              <a:rPr lang="en-IN" sz="3600" b="1" dirty="0">
                <a:solidFill>
                  <a:schemeClr val="bg1"/>
                </a:solidFill>
                <a:latin typeface="Times New Roman" pitchFamily="18" charset="0"/>
                <a:cs typeface="Times New Roman" pitchFamily="18" charset="0"/>
              </a:rPr>
              <a:t>Suitable for dynamic websites</a:t>
            </a:r>
          </a:p>
          <a:p>
            <a:endParaRPr lang="en-IN" sz="3200" dirty="0">
              <a:solidFill>
                <a:schemeClr val="bg1"/>
              </a:solidFill>
              <a:latin typeface="Times New Roman" pitchFamily="18" charset="0"/>
              <a:cs typeface="Times New Roman" pitchFamily="18" charset="0"/>
            </a:endParaRPr>
          </a:p>
          <a:p>
            <a:endParaRPr lang="en-US"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76802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67000"/>
          </a:schemeClr>
        </a:solidFill>
        <a:effectLst/>
      </p:bgPr>
    </p:bg>
    <p:spTree>
      <p:nvGrpSpPr>
        <p:cNvPr id="1" name=""/>
        <p:cNvGrpSpPr/>
        <p:nvPr/>
      </p:nvGrpSpPr>
      <p:grpSpPr>
        <a:xfrm>
          <a:off x="0" y="0"/>
          <a:ext cx="0" cy="0"/>
          <a:chOff x="0" y="0"/>
          <a:chExt cx="0" cy="0"/>
        </a:xfrm>
      </p:grpSpPr>
      <p:sp>
        <p:nvSpPr>
          <p:cNvPr id="15" name="TextBox 14"/>
          <p:cNvSpPr txBox="1"/>
          <p:nvPr/>
        </p:nvSpPr>
        <p:spPr>
          <a:xfrm>
            <a:off x="3886201" y="1295400"/>
            <a:ext cx="184731" cy="369332"/>
          </a:xfrm>
          <a:prstGeom prst="rect">
            <a:avLst/>
          </a:prstGeom>
          <a:noFill/>
        </p:spPr>
        <p:txBody>
          <a:bodyPr wrap="none" rtlCol="0">
            <a:spAutoFit/>
          </a:bodyPr>
          <a:lstStyle/>
          <a:p>
            <a:endParaRPr lang="en-US" dirty="0"/>
          </a:p>
        </p:txBody>
      </p:sp>
      <p:sp>
        <p:nvSpPr>
          <p:cNvPr id="17" name="Rectangle 16"/>
          <p:cNvSpPr/>
          <p:nvPr/>
        </p:nvSpPr>
        <p:spPr bwMode="auto">
          <a:xfrm>
            <a:off x="228600" y="4522278"/>
            <a:ext cx="3842332" cy="212141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hangingPunct="0">
              <a:lnSpc>
                <a:spcPct val="93000"/>
              </a:lnSpc>
              <a:spcBef>
                <a:spcPct val="0"/>
              </a:spcBef>
              <a:spcAft>
                <a:spcPct val="0"/>
              </a:spcAft>
              <a:buClr>
                <a:srgbClr val="000000"/>
              </a:buClr>
              <a:buSzPct val="100000"/>
            </a:pPr>
            <a:r>
              <a:rPr lang="en-US" sz="3000" b="1" dirty="0">
                <a:latin typeface="Arial" charset="0"/>
                <a:cs typeface="DejaVu Sans" charset="0"/>
              </a:rPr>
              <a:t>           Fast</a:t>
            </a:r>
          </a:p>
          <a:p>
            <a:pPr algn="ctr" defTabSz="449263" fontAlgn="base" hangingPunct="0">
              <a:lnSpc>
                <a:spcPct val="93000"/>
              </a:lnSpc>
              <a:spcBef>
                <a:spcPct val="0"/>
              </a:spcBef>
              <a:spcAft>
                <a:spcPct val="0"/>
              </a:spcAft>
              <a:buClr>
                <a:srgbClr val="000000"/>
              </a:buClr>
              <a:buSzPct val="100000"/>
            </a:pPr>
            <a:endParaRPr lang="en-US" dirty="0">
              <a:latin typeface="Arial" charset="0"/>
              <a:cs typeface="DejaVu Sans" charset="0"/>
            </a:endParaRPr>
          </a:p>
          <a:p>
            <a:pPr algn="ctr" defTabSz="449263" fontAlgn="base" hangingPunct="0">
              <a:lnSpc>
                <a:spcPct val="93000"/>
              </a:lnSpc>
              <a:spcBef>
                <a:spcPct val="0"/>
              </a:spcBef>
              <a:spcAft>
                <a:spcPct val="0"/>
              </a:spcAft>
              <a:buClr>
                <a:srgbClr val="000000"/>
              </a:buClr>
              <a:buSzPct val="100000"/>
            </a:pPr>
            <a:r>
              <a:rPr lang="en-US" dirty="0">
                <a:latin typeface="Times New Roman" panose="02020603050405020304" pitchFamily="18" charset="0"/>
                <a:cs typeface="Times New Roman" panose="02020603050405020304" pitchFamily="18" charset="0"/>
              </a:rPr>
              <a:t>Apps are made in React can handle complex updates and still feel quick responsive</a:t>
            </a:r>
          </a:p>
        </p:txBody>
      </p:sp>
      <p:sp>
        <p:nvSpPr>
          <p:cNvPr id="18" name="Rectangle 17"/>
          <p:cNvSpPr/>
          <p:nvPr/>
        </p:nvSpPr>
        <p:spPr bwMode="auto">
          <a:xfrm>
            <a:off x="6619876" y="1735859"/>
            <a:ext cx="4595447" cy="243488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US" sz="2800" b="1" dirty="0">
                <a:latin typeface="+mj-lt"/>
                <a:cs typeface="Times New Roman" panose="02020603050405020304" pitchFamily="18" charset="0"/>
              </a:rPr>
              <a:t>Modular</a:t>
            </a:r>
            <a:br>
              <a:rPr lang="en-US" sz="2800" b="1" dirty="0">
                <a:latin typeface="+mj-lt"/>
                <a:cs typeface="Times New Roman" panose="02020603050405020304" pitchFamily="18" charset="0"/>
              </a:rPr>
            </a:br>
            <a:endParaRPr lang="en-US" sz="2800" b="1" dirty="0">
              <a:latin typeface="+mj-lt"/>
              <a:cs typeface="Times New Roman" panose="02020603050405020304" pitchFamily="18" charset="0"/>
            </a:endParaRPr>
          </a:p>
          <a:p>
            <a:pPr defTabSz="449263" fontAlgn="base" hangingPunct="0">
              <a:lnSpc>
                <a:spcPct val="93000"/>
              </a:lnSpc>
              <a:spcBef>
                <a:spcPct val="0"/>
              </a:spcBef>
              <a:spcAft>
                <a:spcPct val="0"/>
              </a:spcAft>
              <a:buClr>
                <a:srgbClr val="000000"/>
              </a:buClr>
              <a:buSzPct val="100000"/>
            </a:pPr>
            <a:r>
              <a:rPr lang="en-US" sz="2000" dirty="0">
                <a:latin typeface="Times New Roman" panose="02020603050405020304" pitchFamily="18" charset="0"/>
                <a:cs typeface="Times New Roman" panose="02020603050405020304" pitchFamily="18" charset="0"/>
              </a:rPr>
              <a:t>Instead of writing large, dense files of </a:t>
            </a:r>
            <a:r>
              <a:rPr lang="en-US" sz="2000" dirty="0" err="1">
                <a:latin typeface="Times New Roman" panose="02020603050405020304" pitchFamily="18" charset="0"/>
                <a:cs typeface="Times New Roman" panose="02020603050405020304" pitchFamily="18" charset="0"/>
              </a:rPr>
              <a:t>code,you</a:t>
            </a:r>
            <a:r>
              <a:rPr lang="en-US" sz="2000" dirty="0">
                <a:latin typeface="Times New Roman" panose="02020603050405020304" pitchFamily="18" charset="0"/>
                <a:cs typeface="Times New Roman" panose="02020603050405020304" pitchFamily="18" charset="0"/>
              </a:rPr>
              <a:t> can write many </a:t>
            </a:r>
            <a:r>
              <a:rPr lang="en-US" sz="2000" dirty="0" err="1">
                <a:latin typeface="Times New Roman" panose="02020603050405020304" pitchFamily="18" charset="0"/>
                <a:cs typeface="Times New Roman" panose="02020603050405020304" pitchFamily="18" charset="0"/>
              </a:rPr>
              <a:t>smaller,reusable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file.React’s</a:t>
            </a:r>
            <a:r>
              <a:rPr lang="en-US" sz="2000" dirty="0">
                <a:latin typeface="Times New Roman" panose="02020603050405020304" pitchFamily="18" charset="0"/>
                <a:cs typeface="Times New Roman" panose="02020603050405020304" pitchFamily="18" charset="0"/>
              </a:rPr>
              <a:t> modularity can be a beautiful solution to </a:t>
            </a:r>
            <a:r>
              <a:rPr lang="en-US" sz="2000" dirty="0" err="1">
                <a:latin typeface="Times New Roman" panose="02020603050405020304" pitchFamily="18" charset="0"/>
                <a:cs typeface="Times New Roman" panose="02020603050405020304" pitchFamily="18" charset="0"/>
              </a:rPr>
              <a:t>javascript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maintability</a:t>
            </a:r>
            <a:r>
              <a:rPr lang="en-US" sz="2000" dirty="0">
                <a:latin typeface="Times New Roman" panose="02020603050405020304" pitchFamily="18" charset="0"/>
                <a:cs typeface="Times New Roman" panose="02020603050405020304" pitchFamily="18" charset="0"/>
              </a:rPr>
              <a:t> problems</a:t>
            </a:r>
          </a:p>
        </p:txBody>
      </p:sp>
      <p:sp>
        <p:nvSpPr>
          <p:cNvPr id="19" name="Rectangle 18"/>
          <p:cNvSpPr/>
          <p:nvPr/>
        </p:nvSpPr>
        <p:spPr bwMode="auto">
          <a:xfrm>
            <a:off x="1142999" y="1708487"/>
            <a:ext cx="4800601" cy="246226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US" sz="3200" b="1" dirty="0">
                <a:latin typeface="Times New Roman" panose="02020603050405020304" pitchFamily="18" charset="0"/>
                <a:cs typeface="Times New Roman" panose="02020603050405020304" pitchFamily="18" charset="0"/>
              </a:rPr>
              <a:t>Scalable</a:t>
            </a:r>
          </a:p>
          <a:p>
            <a:pPr algn="ctr" defTabSz="449263" fontAlgn="base" hangingPunct="0">
              <a:lnSpc>
                <a:spcPct val="93000"/>
              </a:lnSpc>
              <a:spcBef>
                <a:spcPct val="0"/>
              </a:spcBef>
              <a:spcAft>
                <a:spcPct val="0"/>
              </a:spcAft>
              <a:buClr>
                <a:srgbClr val="000000"/>
              </a:buClr>
              <a:buSzPct val="100000"/>
            </a:pPr>
            <a:endParaRPr lang="en-US" b="1" dirty="0">
              <a:latin typeface="Times New Roman" panose="02020603050405020304" pitchFamily="18" charset="0"/>
              <a:cs typeface="Times New Roman" panose="02020603050405020304" pitchFamily="18" charset="0"/>
            </a:endParaRPr>
          </a:p>
          <a:p>
            <a:pPr defTabSz="449263" fontAlgn="base" hangingPunct="0">
              <a:lnSpc>
                <a:spcPct val="93000"/>
              </a:lnSpc>
              <a:spcBef>
                <a:spcPct val="0"/>
              </a:spcBef>
              <a:spcAft>
                <a:spcPct val="0"/>
              </a:spcAft>
              <a:buClr>
                <a:srgbClr val="000000"/>
              </a:buClr>
              <a:buSzPct val="100000"/>
            </a:pPr>
            <a:r>
              <a:rPr lang="en-US" dirty="0">
                <a:latin typeface="Times New Roman" panose="02020603050405020304" pitchFamily="18" charset="0"/>
                <a:cs typeface="Times New Roman" panose="02020603050405020304" pitchFamily="18" charset="0"/>
              </a:rPr>
              <a:t>Large programs that display a lot of changing data are where react perform best</a:t>
            </a:r>
          </a:p>
        </p:txBody>
      </p:sp>
      <p:sp>
        <p:nvSpPr>
          <p:cNvPr id="20" name="Rectangle 19"/>
          <p:cNvSpPr/>
          <p:nvPr/>
        </p:nvSpPr>
        <p:spPr bwMode="auto">
          <a:xfrm>
            <a:off x="8470746" y="4505329"/>
            <a:ext cx="3700462" cy="2121409"/>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US" sz="3200" b="1" dirty="0">
                <a:latin typeface="Arial" charset="0"/>
                <a:cs typeface="DejaVu Sans" charset="0"/>
              </a:rPr>
              <a:t>Popular</a:t>
            </a:r>
            <a:endParaRPr lang="en-US" b="1" dirty="0">
              <a:latin typeface="Arial" charset="0"/>
              <a:cs typeface="DejaVu Sans" charset="0"/>
            </a:endParaRPr>
          </a:p>
          <a:p>
            <a:pPr algn="ctr" defTabSz="449263" fontAlgn="base" hangingPunct="0">
              <a:lnSpc>
                <a:spcPct val="93000"/>
              </a:lnSpc>
              <a:spcBef>
                <a:spcPct val="0"/>
              </a:spcBef>
              <a:spcAft>
                <a:spcPct val="0"/>
              </a:spcAft>
              <a:buClr>
                <a:srgbClr val="000000"/>
              </a:buClr>
              <a:buSzPct val="100000"/>
            </a:pPr>
            <a:r>
              <a:rPr lang="en-US" dirty="0">
                <a:latin typeface="Times New Roman" panose="02020603050405020304" pitchFamily="18" charset="0"/>
                <a:cs typeface="Times New Roman" panose="02020603050405020304" pitchFamily="18" charset="0"/>
              </a:rPr>
              <a:t>While this reason has admittedly little to do with reacts quality the truth is that understanding react will make you more employable</a:t>
            </a:r>
          </a:p>
        </p:txBody>
      </p:sp>
      <p:sp>
        <p:nvSpPr>
          <p:cNvPr id="21" name="Rectangle 20"/>
          <p:cNvSpPr/>
          <p:nvPr/>
        </p:nvSpPr>
        <p:spPr bwMode="auto">
          <a:xfrm>
            <a:off x="4420608" y="4522278"/>
            <a:ext cx="3700462" cy="2121409"/>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49263" fontAlgn="base" hangingPunct="0">
              <a:lnSpc>
                <a:spcPct val="93000"/>
              </a:lnSpc>
              <a:spcBef>
                <a:spcPct val="0"/>
              </a:spcBef>
              <a:spcAft>
                <a:spcPct val="0"/>
              </a:spcAft>
              <a:buClr>
                <a:srgbClr val="000000"/>
              </a:buClr>
              <a:buSzPct val="100000"/>
            </a:pPr>
            <a:r>
              <a:rPr lang="en-US" sz="3200" b="1" dirty="0">
                <a:latin typeface="Arial" charset="0"/>
                <a:cs typeface="DejaVu Sans" charset="0"/>
              </a:rPr>
              <a:t>Flexible</a:t>
            </a:r>
            <a:endParaRPr lang="en-US" b="1" dirty="0">
              <a:latin typeface="Times New Roman" panose="02020603050405020304" pitchFamily="18" charset="0"/>
              <a:cs typeface="Times New Roman" panose="02020603050405020304" pitchFamily="18" charset="0"/>
            </a:endParaRPr>
          </a:p>
          <a:p>
            <a:pPr algn="ctr" defTabSz="449263" fontAlgn="base" hangingPunct="0">
              <a:lnSpc>
                <a:spcPct val="93000"/>
              </a:lnSpc>
              <a:spcBef>
                <a:spcPct val="0"/>
              </a:spcBef>
              <a:spcAft>
                <a:spcPct val="0"/>
              </a:spcAft>
              <a:buClr>
                <a:srgbClr val="000000"/>
              </a:buClr>
              <a:buSzPct val="100000"/>
            </a:pPr>
            <a:r>
              <a:rPr lang="en-US" dirty="0">
                <a:latin typeface="Times New Roman" panose="02020603050405020304" pitchFamily="18" charset="0"/>
                <a:cs typeface="Times New Roman" panose="02020603050405020304" pitchFamily="18" charset="0"/>
              </a:rPr>
              <a:t>You can use React for interesting projects that have nothing to do with making web apps</a:t>
            </a:r>
            <a:endParaRPr lang="en-US" dirty="0">
              <a:latin typeface="Arial" charset="0"/>
              <a:cs typeface="DejaVu Sans" charset="0"/>
            </a:endParaRPr>
          </a:p>
        </p:txBody>
      </p:sp>
      <p:sp>
        <p:nvSpPr>
          <p:cNvPr id="2" name="TextBox 1"/>
          <p:cNvSpPr txBox="1"/>
          <p:nvPr/>
        </p:nvSpPr>
        <p:spPr>
          <a:xfrm>
            <a:off x="228600" y="33517"/>
            <a:ext cx="11364951" cy="1323439"/>
          </a:xfrm>
          <a:prstGeom prst="rect">
            <a:avLst/>
          </a:prstGeom>
          <a:noFill/>
        </p:spPr>
        <p:txBody>
          <a:bodyPr wrap="square" rtlCol="0">
            <a:spAutoFit/>
          </a:bodyPr>
          <a:lstStyle/>
          <a:p>
            <a:r>
              <a:rPr lang="en-US" sz="4000" dirty="0">
                <a:solidFill>
                  <a:schemeClr val="bg1"/>
                </a:solidFill>
                <a:highlight>
                  <a:srgbClr val="000000"/>
                </a:highlight>
                <a:latin typeface="Times New Roman" panose="02020603050405020304" pitchFamily="18" charset="0"/>
                <a:cs typeface="Times New Roman" panose="02020603050405020304" pitchFamily="18" charset="0"/>
              </a:rPr>
              <a:t>Here are just few of the reason why people choose to program with react</a:t>
            </a:r>
            <a:endParaRPr lang="en-IN" sz="4000" dirty="0">
              <a:solidFill>
                <a:schemeClr val="bg1"/>
              </a:solidFill>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379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67000"/>
          </a:schemeClr>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762000" y="3124200"/>
            <a:ext cx="10968960" cy="1143480"/>
          </a:xfrm>
        </p:spPr>
        <p:txBody>
          <a:bodyPr/>
          <a:lstStyle/>
          <a:p>
            <a:r>
              <a:rPr lang="en-US" b="1" dirty="0"/>
              <a:t>Who is using React?</a:t>
            </a:r>
            <a:endParaRPr lang="en-IN" b="1" dirty="0"/>
          </a:p>
        </p:txBody>
      </p:sp>
    </p:spTree>
    <p:extLst>
      <p:ext uri="{BB962C8B-B14F-4D97-AF65-F5344CB8AC3E}">
        <p14:creationId xmlns:p14="http://schemas.microsoft.com/office/powerpoint/2010/main" val="926019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alpha val="67000"/>
          </a:schemeClr>
        </a:solidFill>
        <a:effectLst/>
      </p:bgPr>
    </p:bg>
    <p:spTree>
      <p:nvGrpSpPr>
        <p:cNvPr id="1" name=""/>
        <p:cNvGrpSpPr/>
        <p:nvPr/>
      </p:nvGrpSpPr>
      <p:grpSpPr>
        <a:xfrm>
          <a:off x="0" y="0"/>
          <a:ext cx="0" cy="0"/>
          <a:chOff x="0" y="0"/>
          <a:chExt cx="0" cy="0"/>
        </a:xfrm>
      </p:grpSpPr>
      <p:pic>
        <p:nvPicPr>
          <p:cNvPr id="4" name="migo-logo_300x300w.jpg"/>
          <p:cNvPicPr/>
          <p:nvPr/>
        </p:nvPicPr>
        <p:blipFill>
          <a:blip r:embed="rId2"/>
          <a:stretch>
            <a:fillRect/>
          </a:stretch>
        </p:blipFill>
        <p:spPr>
          <a:xfrm>
            <a:off x="8151782" y="2362678"/>
            <a:ext cx="3822701" cy="3822701"/>
          </a:xfrm>
          <a:prstGeom prst="rect">
            <a:avLst/>
          </a:prstGeom>
          <a:ln w="12700">
            <a:miter lim="400000"/>
          </a:ln>
        </p:spPr>
      </p:pic>
      <p:pic>
        <p:nvPicPr>
          <p:cNvPr id="5" name="netflix-logo.png"/>
          <p:cNvPicPr/>
          <p:nvPr/>
        </p:nvPicPr>
        <p:blipFill>
          <a:blip r:embed="rId3"/>
          <a:stretch>
            <a:fillRect/>
          </a:stretch>
        </p:blipFill>
        <p:spPr>
          <a:xfrm>
            <a:off x="9015848" y="263136"/>
            <a:ext cx="3043807" cy="1714679"/>
          </a:xfrm>
          <a:prstGeom prst="rect">
            <a:avLst/>
          </a:prstGeom>
          <a:ln w="12700">
            <a:miter lim="400000"/>
          </a:ln>
        </p:spPr>
      </p:pic>
      <p:pic>
        <p:nvPicPr>
          <p:cNvPr id="6" name="reddit.jpg"/>
          <p:cNvPicPr/>
          <p:nvPr/>
        </p:nvPicPr>
        <p:blipFill>
          <a:blip r:embed="rId4"/>
          <a:stretch>
            <a:fillRect/>
          </a:stretch>
        </p:blipFill>
        <p:spPr>
          <a:xfrm>
            <a:off x="2522018" y="952472"/>
            <a:ext cx="3169180" cy="3169180"/>
          </a:xfrm>
          <a:prstGeom prst="rect">
            <a:avLst/>
          </a:prstGeom>
          <a:ln w="12700">
            <a:miter lim="400000"/>
          </a:ln>
        </p:spPr>
      </p:pic>
      <p:pic>
        <p:nvPicPr>
          <p:cNvPr id="7" name="yahoo_frontpage_zh-Hant-TW_s_f_p_350x40_frontpage_2x.png"/>
          <p:cNvPicPr/>
          <p:nvPr/>
        </p:nvPicPr>
        <p:blipFill>
          <a:blip r:embed="rId5"/>
          <a:stretch>
            <a:fillRect/>
          </a:stretch>
        </p:blipFill>
        <p:spPr>
          <a:xfrm>
            <a:off x="2362200" y="755946"/>
            <a:ext cx="10011936" cy="1161073"/>
          </a:xfrm>
          <a:prstGeom prst="rect">
            <a:avLst/>
          </a:prstGeom>
          <a:ln w="12700">
            <a:miter lim="400000"/>
          </a:ln>
        </p:spPr>
      </p:pic>
      <p:pic>
        <p:nvPicPr>
          <p:cNvPr id="8" name="Khan_1.png"/>
          <p:cNvPicPr/>
          <p:nvPr/>
        </p:nvPicPr>
        <p:blipFill>
          <a:blip r:embed="rId6"/>
          <a:stretch>
            <a:fillRect/>
          </a:stretch>
        </p:blipFill>
        <p:spPr>
          <a:xfrm>
            <a:off x="5947743" y="2531974"/>
            <a:ext cx="2577184" cy="2204633"/>
          </a:xfrm>
          <a:prstGeom prst="rect">
            <a:avLst/>
          </a:prstGeom>
          <a:ln w="12700">
            <a:miter lim="400000"/>
          </a:ln>
        </p:spPr>
      </p:pic>
      <p:pic>
        <p:nvPicPr>
          <p:cNvPr id="9" name="New-York-Times-Logo.jpg"/>
          <p:cNvPicPr/>
          <p:nvPr/>
        </p:nvPicPr>
        <p:blipFill>
          <a:blip r:embed="rId7"/>
          <a:stretch>
            <a:fillRect/>
          </a:stretch>
        </p:blipFill>
        <p:spPr>
          <a:xfrm>
            <a:off x="6976543" y="5084916"/>
            <a:ext cx="5083112" cy="1604357"/>
          </a:xfrm>
          <a:prstGeom prst="rect">
            <a:avLst/>
          </a:prstGeom>
          <a:ln w="12700">
            <a:miter lim="400000"/>
          </a:ln>
        </p:spPr>
      </p:pic>
      <p:pic>
        <p:nvPicPr>
          <p:cNvPr id="10" name="flipboard.png"/>
          <p:cNvPicPr/>
          <p:nvPr/>
        </p:nvPicPr>
        <p:blipFill>
          <a:blip r:embed="rId8" cstate="print"/>
          <a:stretch>
            <a:fillRect/>
          </a:stretch>
        </p:blipFill>
        <p:spPr>
          <a:xfrm>
            <a:off x="109203" y="2729652"/>
            <a:ext cx="1779068" cy="2238258"/>
          </a:xfrm>
          <a:prstGeom prst="rect">
            <a:avLst/>
          </a:prstGeom>
          <a:ln w="12700">
            <a:miter lim="400000"/>
          </a:ln>
        </p:spPr>
      </p:pic>
      <p:pic>
        <p:nvPicPr>
          <p:cNvPr id="11" name="zendesk-green-on-clear.png"/>
          <p:cNvPicPr/>
          <p:nvPr/>
        </p:nvPicPr>
        <p:blipFill>
          <a:blip r:embed="rId9"/>
          <a:stretch>
            <a:fillRect/>
          </a:stretch>
        </p:blipFill>
        <p:spPr>
          <a:xfrm>
            <a:off x="249834" y="5677557"/>
            <a:ext cx="3822700" cy="884815"/>
          </a:xfrm>
          <a:prstGeom prst="rect">
            <a:avLst/>
          </a:prstGeom>
          <a:ln w="12700">
            <a:miter lim="400000"/>
          </a:ln>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203" y="62507"/>
            <a:ext cx="2140748" cy="2140748"/>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03447" y="179446"/>
            <a:ext cx="1906869" cy="1906869"/>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0963" y="3848781"/>
            <a:ext cx="2233705" cy="1256459"/>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4486" y="4758512"/>
            <a:ext cx="1606402" cy="1606402"/>
          </a:xfrm>
          <a:prstGeom prst="rect">
            <a:avLst/>
          </a:prstGeom>
        </p:spPr>
      </p:pic>
    </p:spTree>
    <p:extLst>
      <p:ext uri="{BB962C8B-B14F-4D97-AF65-F5344CB8AC3E}">
        <p14:creationId xmlns:p14="http://schemas.microsoft.com/office/powerpoint/2010/main" val="419698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67000"/>
          </a:schemeClr>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br>
              <a:rPr lang="en-IN" dirty="0"/>
            </a:br>
            <a:br>
              <a:rPr lang="en-IN" dirty="0"/>
            </a:br>
            <a:br>
              <a:rPr lang="en-IN" dirty="0"/>
            </a:br>
            <a:br>
              <a:rPr lang="en-IN" dirty="0"/>
            </a:br>
            <a:br>
              <a:rPr lang="en-IN" dirty="0"/>
            </a:br>
            <a:br>
              <a:rPr lang="en-IN" dirty="0"/>
            </a:br>
            <a:br>
              <a:rPr lang="en-IN" dirty="0"/>
            </a:br>
            <a:br>
              <a:rPr lang="en-IN" dirty="0"/>
            </a:br>
            <a:br>
              <a:rPr lang="en-IN" dirty="0"/>
            </a:br>
            <a:br>
              <a:rPr lang="en-IN" dirty="0"/>
            </a:br>
            <a:r>
              <a:rPr lang="en-IN" dirty="0"/>
              <a:t>Why React.js?</a:t>
            </a:r>
          </a:p>
        </p:txBody>
      </p:sp>
    </p:spTree>
    <p:extLst>
      <p:ext uri="{BB962C8B-B14F-4D97-AF65-F5344CB8AC3E}">
        <p14:creationId xmlns:p14="http://schemas.microsoft.com/office/powerpoint/2010/main" val="3765069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72EAE94-3E7C-EF10-AA6A-0E4BEA31868D}"/>
              </a:ext>
            </a:extLst>
          </p:cNvPr>
          <p:cNvPicPr>
            <a:picLocks noChangeAspect="1"/>
          </p:cNvPicPr>
          <p:nvPr/>
        </p:nvPicPr>
        <p:blipFill rotWithShape="1">
          <a:blip r:embed="rId2"/>
          <a:srcRect t="13872" b="15467"/>
          <a:stretch/>
        </p:blipFill>
        <p:spPr>
          <a:xfrm>
            <a:off x="0" y="276046"/>
            <a:ext cx="12192000" cy="6305908"/>
          </a:xfrm>
          <a:prstGeom prst="rect">
            <a:avLst/>
          </a:prstGeom>
        </p:spPr>
      </p:pic>
    </p:spTree>
    <p:extLst>
      <p:ext uri="{BB962C8B-B14F-4D97-AF65-F5344CB8AC3E}">
        <p14:creationId xmlns:p14="http://schemas.microsoft.com/office/powerpoint/2010/main" val="2104954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alpha val="67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28600"/>
            <a:ext cx="10253640" cy="6400800"/>
          </a:xfrm>
        </p:spPr>
        <p:txBody>
          <a:bodyPr/>
          <a:lstStyle/>
          <a:p>
            <a:pPr marL="332613" lvl="0" indent="-332613" defTabSz="886968">
              <a:lnSpc>
                <a:spcPct val="150000"/>
              </a:lnSpc>
              <a:spcBef>
                <a:spcPts val="300"/>
              </a:spcBef>
              <a:defRPr sz="1800"/>
            </a:pPr>
            <a:r>
              <a:rPr lang="en-IN" sz="2400" b="1" dirty="0"/>
              <a:t>V(view) of MVC - Solution of View in MVC</a:t>
            </a:r>
          </a:p>
          <a:p>
            <a:pPr marL="332613" lvl="0" indent="-332613" defTabSz="886968">
              <a:lnSpc>
                <a:spcPct val="150000"/>
              </a:lnSpc>
              <a:spcBef>
                <a:spcPts val="300"/>
              </a:spcBef>
              <a:defRPr sz="1800"/>
            </a:pPr>
            <a:r>
              <a:rPr lang="en-IN" sz="2400" b="1" dirty="0"/>
              <a:t>Virtual DOM - </a:t>
            </a:r>
            <a:r>
              <a:rPr lang="en-IN" sz="2400" b="1" dirty="0" err="1"/>
              <a:t>Reactjs</a:t>
            </a:r>
            <a:r>
              <a:rPr lang="en-IN" sz="2400" b="1" dirty="0"/>
              <a:t> use the concept of virtual DOM which helps in the performance       </a:t>
            </a:r>
          </a:p>
          <a:p>
            <a:pPr marL="332613" lvl="0" indent="-332613" defTabSz="886968">
              <a:lnSpc>
                <a:spcPct val="150000"/>
              </a:lnSpc>
              <a:spcBef>
                <a:spcPts val="300"/>
              </a:spcBef>
              <a:defRPr sz="1800"/>
            </a:pPr>
            <a:r>
              <a:rPr lang="en-IN" sz="2400" b="1" dirty="0"/>
              <a:t>Unidirectional Data Flow - Compare to the 2 way data binding. </a:t>
            </a:r>
            <a:r>
              <a:rPr lang="en-IN" sz="2400" b="1" dirty="0" err="1"/>
              <a:t>Reactjs</a:t>
            </a:r>
            <a:r>
              <a:rPr lang="en-IN" sz="2400" b="1" dirty="0"/>
              <a:t> use the concept of  Unidirectional data flow which improve the over all performance.</a:t>
            </a:r>
          </a:p>
          <a:p>
            <a:pPr marL="332613" lvl="0" indent="-332613" defTabSz="886968">
              <a:lnSpc>
                <a:spcPct val="150000"/>
              </a:lnSpc>
              <a:spcBef>
                <a:spcPts val="300"/>
              </a:spcBef>
              <a:defRPr sz="1800"/>
            </a:pPr>
            <a:r>
              <a:rPr lang="en-IN" sz="2400" b="1" dirty="0"/>
              <a:t>UI Components - Reusable and interactive components</a:t>
            </a:r>
          </a:p>
          <a:p>
            <a:pPr marL="332613" lvl="0" indent="-332613" defTabSz="886968">
              <a:lnSpc>
                <a:spcPct val="150000"/>
              </a:lnSpc>
              <a:spcBef>
                <a:spcPts val="300"/>
              </a:spcBef>
              <a:defRPr sz="1800"/>
            </a:pPr>
            <a:r>
              <a:rPr lang="en-IN" sz="2400" b="1" dirty="0"/>
              <a:t>Coding is simpler because of JSX</a:t>
            </a:r>
          </a:p>
          <a:p>
            <a:pPr marL="332613" lvl="0" indent="-332613" defTabSz="886968">
              <a:lnSpc>
                <a:spcPct val="150000"/>
              </a:lnSpc>
              <a:spcBef>
                <a:spcPts val="300"/>
              </a:spcBef>
              <a:defRPr sz="1800"/>
            </a:pPr>
            <a:r>
              <a:rPr lang="en-IN" sz="2400" b="1" dirty="0" err="1"/>
              <a:t>Reactjs</a:t>
            </a:r>
            <a:r>
              <a:rPr lang="en-IN" sz="2400" b="1" dirty="0"/>
              <a:t> own debugger</a:t>
            </a:r>
          </a:p>
          <a:p>
            <a:pPr marL="332613" lvl="0" indent="-332613" defTabSz="886968">
              <a:lnSpc>
                <a:spcPct val="150000"/>
              </a:lnSpc>
              <a:spcBef>
                <a:spcPts val="300"/>
              </a:spcBef>
              <a:defRPr sz="1800"/>
            </a:pPr>
            <a:r>
              <a:rPr lang="en-IN" sz="2400" b="1" dirty="0"/>
              <a:t>React Native is going to be next big thing</a:t>
            </a:r>
          </a:p>
          <a:p>
            <a:pPr marL="332613" lvl="0" indent="-332613" defTabSz="886968">
              <a:lnSpc>
                <a:spcPct val="150000"/>
              </a:lnSpc>
              <a:spcBef>
                <a:spcPts val="300"/>
              </a:spcBef>
              <a:defRPr sz="1800"/>
            </a:pPr>
            <a:r>
              <a:rPr lang="en-IN" sz="2400" b="1" dirty="0"/>
              <a:t>Big minds are backing </a:t>
            </a:r>
            <a:r>
              <a:rPr lang="en-IN" sz="2400" b="1" dirty="0" err="1"/>
              <a:t>Reactjs</a:t>
            </a:r>
            <a:endParaRPr lang="en-IN" sz="2400" b="1" dirty="0"/>
          </a:p>
          <a:p>
            <a:endParaRPr lang="en-IN" sz="1400" dirty="0"/>
          </a:p>
        </p:txBody>
      </p:sp>
    </p:spTree>
    <p:extLst>
      <p:ext uri="{BB962C8B-B14F-4D97-AF65-F5344CB8AC3E}">
        <p14:creationId xmlns:p14="http://schemas.microsoft.com/office/powerpoint/2010/main" val="355423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Programmer">
            <a:extLst>
              <a:ext uri="{FF2B5EF4-FFF2-40B4-BE49-F238E27FC236}">
                <a16:creationId xmlns:a16="http://schemas.microsoft.com/office/drawing/2014/main" id="{C357540B-81B6-DDB4-1731-54C1B92FF5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89802" y="-472358"/>
            <a:ext cx="4727448" cy="4727448"/>
          </a:xfrm>
          <a:prstGeom prst="rect">
            <a:avLst/>
          </a:prstGeom>
        </p:spPr>
      </p:pic>
      <p:grpSp>
        <p:nvGrpSpPr>
          <p:cNvPr id="29" name="Group 2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TextBox 6">
            <a:extLst>
              <a:ext uri="{FF2B5EF4-FFF2-40B4-BE49-F238E27FC236}">
                <a16:creationId xmlns:a16="http://schemas.microsoft.com/office/drawing/2014/main" id="{EE7E09B5-040B-A437-7E14-C6EE2C935F79}"/>
              </a:ext>
            </a:extLst>
          </p:cNvPr>
          <p:cNvSpPr txBox="1"/>
          <p:nvPr/>
        </p:nvSpPr>
        <p:spPr>
          <a:xfrm>
            <a:off x="-1526" y="2802591"/>
            <a:ext cx="8085156" cy="41503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endParaRPr lang="en-US" dirty="0">
              <a:solidFill>
                <a:schemeClr val="tx2"/>
              </a:solidFill>
            </a:endParaRPr>
          </a:p>
          <a:p>
            <a:pPr indent="-228600">
              <a:lnSpc>
                <a:spcPct val="90000"/>
              </a:lnSpc>
              <a:spcAft>
                <a:spcPts val="600"/>
              </a:spcAft>
              <a:buFont typeface="Arial" panose="020B0604020202020204" pitchFamily="34" charset="0"/>
              <a:buChar char="•"/>
            </a:pPr>
            <a:r>
              <a:rPr lang="en-US" sz="2400" b="1" dirty="0">
                <a:solidFill>
                  <a:srgbClr val="002060"/>
                </a:solidFill>
              </a:rPr>
              <a:t>FUTURE SCOPE</a:t>
            </a:r>
          </a:p>
          <a:p>
            <a:pPr indent="-228600">
              <a:lnSpc>
                <a:spcPct val="90000"/>
              </a:lnSpc>
              <a:spcAft>
                <a:spcPts val="600"/>
              </a:spcAft>
              <a:buFont typeface="Arial" panose="020B0604020202020204" pitchFamily="34" charset="0"/>
              <a:buChar char="•"/>
            </a:pPr>
            <a:endParaRPr lang="en-US" dirty="0">
              <a:solidFill>
                <a:schemeClr val="tx2"/>
              </a:solidFill>
            </a:endParaRPr>
          </a:p>
          <a:p>
            <a:pPr marL="571500" indent="-228600">
              <a:lnSpc>
                <a:spcPct val="90000"/>
              </a:lnSpc>
              <a:spcAft>
                <a:spcPts val="600"/>
              </a:spcAft>
              <a:buFont typeface="Arial" panose="020B0604020202020204" pitchFamily="34" charset="0"/>
              <a:buChar char="•"/>
            </a:pPr>
            <a:r>
              <a:rPr lang="en-US" sz="2000" dirty="0">
                <a:solidFill>
                  <a:schemeClr val="tx2"/>
                </a:solidFill>
              </a:rPr>
              <a:t>Algorithm visualization can be seen as a valuable supporting tool, used in addition to standard ways of education in the field of computer science.</a:t>
            </a:r>
            <a:br>
              <a:rPr lang="en-US" sz="2000" dirty="0">
                <a:solidFill>
                  <a:schemeClr val="tx2"/>
                </a:solidFill>
              </a:rPr>
            </a:br>
            <a:endParaRPr lang="en-US" sz="2000" dirty="0">
              <a:solidFill>
                <a:schemeClr val="tx2"/>
              </a:solidFill>
            </a:endParaRPr>
          </a:p>
          <a:p>
            <a:pPr marL="571500" indent="-228600">
              <a:lnSpc>
                <a:spcPct val="90000"/>
              </a:lnSpc>
              <a:spcAft>
                <a:spcPts val="600"/>
              </a:spcAft>
              <a:buFont typeface="Arial" panose="020B0604020202020204" pitchFamily="34" charset="0"/>
              <a:buChar char="•"/>
            </a:pPr>
            <a:r>
              <a:rPr lang="en-US" sz="2000" dirty="0">
                <a:solidFill>
                  <a:schemeClr val="tx2"/>
                </a:solidFill>
              </a:rPr>
              <a:t> Algorithm visualization may help uncover some unknown features of algorithms.</a:t>
            </a:r>
            <a:br>
              <a:rPr lang="en-US" sz="2000" dirty="0">
                <a:solidFill>
                  <a:schemeClr val="tx2"/>
                </a:solidFill>
              </a:rPr>
            </a:br>
            <a:endParaRPr lang="en-US" sz="2000" dirty="0">
              <a:solidFill>
                <a:schemeClr val="tx2"/>
              </a:solidFill>
            </a:endParaRPr>
          </a:p>
          <a:p>
            <a:pPr marL="571500" indent="-228600">
              <a:lnSpc>
                <a:spcPct val="90000"/>
              </a:lnSpc>
              <a:spcAft>
                <a:spcPts val="600"/>
              </a:spcAft>
              <a:buFont typeface="Arial" panose="020B0604020202020204" pitchFamily="34" charset="0"/>
              <a:buChar char="•"/>
            </a:pPr>
            <a:r>
              <a:rPr lang="en-US" sz="2000" dirty="0">
                <a:solidFill>
                  <a:schemeClr val="tx2"/>
                </a:solidFill>
              </a:rPr>
              <a:t>Nothing is best than becoming able to communicate insights in real-time using immersive visuals.</a:t>
            </a:r>
          </a:p>
        </p:txBody>
      </p:sp>
      <p:pic>
        <p:nvPicPr>
          <p:cNvPr id="9" name="Picture 8" descr="A computer on a desk with a large screen&#10;&#10;Description automatically generated">
            <a:extLst>
              <a:ext uri="{FF2B5EF4-FFF2-40B4-BE49-F238E27FC236}">
                <a16:creationId xmlns:a16="http://schemas.microsoft.com/office/drawing/2014/main" id="{C9554D3F-B3EC-120D-A993-B2850B8CCB1C}"/>
              </a:ext>
            </a:extLst>
          </p:cNvPr>
          <p:cNvPicPr>
            <a:picLocks noChangeAspect="1"/>
          </p:cNvPicPr>
          <p:nvPr/>
        </p:nvPicPr>
        <p:blipFill rotWithShape="1">
          <a:blip r:embed="rId4"/>
          <a:srcRect b="13223"/>
          <a:stretch/>
        </p:blipFill>
        <p:spPr>
          <a:xfrm>
            <a:off x="64809" y="96922"/>
            <a:ext cx="3905999" cy="3389514"/>
          </a:xfrm>
          <a:prstGeom prst="rect">
            <a:avLst/>
          </a:prstGeom>
        </p:spPr>
      </p:pic>
      <p:pic>
        <p:nvPicPr>
          <p:cNvPr id="3074" name="Picture 2">
            <a:extLst>
              <a:ext uri="{FF2B5EF4-FFF2-40B4-BE49-F238E27FC236}">
                <a16:creationId xmlns:a16="http://schemas.microsoft.com/office/drawing/2014/main" id="{5494A467-A286-A315-C905-D3C1CCAD9E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6711" y="4780257"/>
            <a:ext cx="2467878" cy="157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89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5768DA8F-7D98-A93E-57CF-5CCA7A69F58A}"/>
              </a:ext>
            </a:extLst>
          </p:cNvPr>
          <p:cNvPicPr>
            <a:picLocks noChangeAspect="1"/>
          </p:cNvPicPr>
          <p:nvPr/>
        </p:nvPicPr>
        <p:blipFill rotWithShape="1">
          <a:blip r:embed="rId2"/>
          <a:srcRect l="30238" t="22139" r="2224" b="19492"/>
          <a:stretch/>
        </p:blipFill>
        <p:spPr>
          <a:xfrm>
            <a:off x="0" y="0"/>
            <a:ext cx="12404541" cy="6858000"/>
          </a:xfrm>
          <a:prstGeom prst="rect">
            <a:avLst/>
          </a:prstGeom>
        </p:spPr>
      </p:pic>
    </p:spTree>
    <p:extLst>
      <p:ext uri="{BB962C8B-B14F-4D97-AF65-F5344CB8AC3E}">
        <p14:creationId xmlns:p14="http://schemas.microsoft.com/office/powerpoint/2010/main" val="929668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7097C1D2-CC97-BAA5-D241-BAA9FC0AEC1E}"/>
              </a:ext>
            </a:extLst>
          </p:cNvPr>
          <p:cNvSpPr/>
          <p:nvPr/>
        </p:nvSpPr>
        <p:spPr>
          <a:xfrm>
            <a:off x="254007" y="2322967"/>
            <a:ext cx="2868368" cy="1667933"/>
          </a:xfrm>
          <a:prstGeom prst="rect">
            <a:avLst/>
          </a:prstGeom>
        </p:spPr>
        <p:txBody>
          <a:bodyPr vert="horz" lIns="91440" tIns="45720" rIns="91440" bIns="45720" rtlCol="0" anchor="ctr">
            <a:normAutofit fontScale="55000" lnSpcReduction="20000"/>
          </a:bodyPr>
          <a:lstStyle/>
          <a:p>
            <a:pPr algn="r">
              <a:lnSpc>
                <a:spcPct val="90000"/>
              </a:lnSpc>
              <a:spcBef>
                <a:spcPct val="0"/>
              </a:spcBef>
              <a:spcAft>
                <a:spcPts val="600"/>
              </a:spcAft>
            </a:pPr>
            <a:r>
              <a:rPr lang="en-US" sz="62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Purpose of the Project:</a:t>
            </a:r>
            <a:br>
              <a:rPr lang="en-US" sz="62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br>
            <a:r>
              <a:rPr lang="en-US" sz="62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 "Algorithm Visualization"</a:t>
            </a:r>
          </a:p>
        </p:txBody>
      </p:sp>
      <p:cxnSp>
        <p:nvCxnSpPr>
          <p:cNvPr id="24" name="Straight Connector 23">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0" name="TextBox 4">
            <a:extLst>
              <a:ext uri="{FF2B5EF4-FFF2-40B4-BE49-F238E27FC236}">
                <a16:creationId xmlns:a16="http://schemas.microsoft.com/office/drawing/2014/main" id="{D5B30A7A-1D8C-61DB-DF64-D4F2AC659F67}"/>
              </a:ext>
            </a:extLst>
          </p:cNvPr>
          <p:cNvGraphicFramePr/>
          <p:nvPr>
            <p:extLst>
              <p:ext uri="{D42A27DB-BD31-4B8C-83A1-F6EECF244321}">
                <p14:modId xmlns:p14="http://schemas.microsoft.com/office/powerpoint/2010/main" val="46265246"/>
              </p:ext>
            </p:extLst>
          </p:nvPr>
        </p:nvGraphicFramePr>
        <p:xfrm>
          <a:off x="3122375" y="8313"/>
          <a:ext cx="906962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135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425786-A9FE-710C-AC6B-662AEEB98183}"/>
              </a:ext>
            </a:extLst>
          </p:cNvPr>
          <p:cNvSpPr txBox="1"/>
          <p:nvPr/>
        </p:nvSpPr>
        <p:spPr>
          <a:xfrm>
            <a:off x="4909248" y="213756"/>
            <a:ext cx="6493764" cy="6391832"/>
          </a:xfrm>
          <a:prstGeom prst="rect">
            <a:avLst/>
          </a:prstGeom>
        </p:spPr>
        <p:txBody>
          <a:bodyPr vert="horz" lIns="91440" tIns="45720" rIns="91440" bIns="45720" rtlCol="0">
            <a:normAutofit/>
          </a:bodyPr>
          <a:lstStyle/>
          <a:p>
            <a:pPr indent="-228600" defTabSz="914400">
              <a:lnSpc>
                <a:spcPct val="110000"/>
              </a:lnSpc>
              <a:spcAft>
                <a:spcPts val="600"/>
              </a:spcAft>
              <a:buSzPct val="125000"/>
              <a:buFont typeface="Arial" panose="020B0604020202020204" pitchFamily="34" charset="0"/>
              <a:buChar char="•"/>
            </a:pPr>
            <a:r>
              <a:rPr lang="en-US" sz="2000" b="1" dirty="0">
                <a:solidFill>
                  <a:schemeClr val="accent1">
                    <a:lumMod val="60000"/>
                    <a:lumOff val="40000"/>
                  </a:schemeClr>
                </a:solidFill>
              </a:rPr>
              <a:t>Background: </a:t>
            </a:r>
            <a:r>
              <a:rPr lang="en-US" sz="2000" dirty="0"/>
              <a:t>Sorting algorithms are integral to computer science, forming a core part of algorithm and data structures knowledge.</a:t>
            </a:r>
            <a:br>
              <a:rPr lang="en-US" sz="2000" dirty="0"/>
            </a:br>
            <a:endParaRPr lang="en-US" sz="2000" dirty="0"/>
          </a:p>
          <a:p>
            <a:pPr indent="-228600" defTabSz="914400">
              <a:lnSpc>
                <a:spcPct val="110000"/>
              </a:lnSpc>
              <a:spcAft>
                <a:spcPts val="600"/>
              </a:spcAft>
              <a:buSzPct val="125000"/>
              <a:buFont typeface="Arial" panose="020B0604020202020204" pitchFamily="34" charset="0"/>
              <a:buChar char="•"/>
            </a:pPr>
            <a:r>
              <a:rPr lang="en-US" sz="2000" b="1" dirty="0">
                <a:solidFill>
                  <a:schemeClr val="accent1">
                    <a:lumMod val="60000"/>
                    <a:lumOff val="40000"/>
                  </a:schemeClr>
                </a:solidFill>
              </a:rPr>
              <a:t>Tool Highlight: </a:t>
            </a:r>
            <a:r>
              <a:rPr lang="en-US" sz="2000" dirty="0"/>
              <a:t>Algorithm Visualizer</a:t>
            </a:r>
          </a:p>
          <a:p>
            <a:pPr indent="-228600" defTabSz="914400">
              <a:lnSpc>
                <a:spcPct val="110000"/>
              </a:lnSpc>
              <a:spcAft>
                <a:spcPts val="600"/>
              </a:spcAft>
              <a:buSzPct val="125000"/>
              <a:buFont typeface="Arial" panose="020B0604020202020204" pitchFamily="34" charset="0"/>
              <a:buChar char="•"/>
            </a:pPr>
            <a:r>
              <a:rPr lang="en-US" sz="2000" b="1" dirty="0">
                <a:solidFill>
                  <a:schemeClr val="accent1">
                    <a:lumMod val="60000"/>
                    <a:lumOff val="40000"/>
                  </a:schemeClr>
                </a:solidFill>
              </a:rPr>
              <a:t>An interactive online platform </a:t>
            </a:r>
            <a:r>
              <a:rPr lang="en-US" sz="2000" dirty="0"/>
              <a:t>that visualizes algorithms directly from code.</a:t>
            </a:r>
            <a:br>
              <a:rPr lang="en-US" sz="2000" dirty="0"/>
            </a:br>
            <a:endParaRPr lang="en-US" sz="2000" dirty="0"/>
          </a:p>
          <a:p>
            <a:pPr indent="-228600" defTabSz="914400">
              <a:lnSpc>
                <a:spcPct val="110000"/>
              </a:lnSpc>
              <a:spcAft>
                <a:spcPts val="600"/>
              </a:spcAft>
              <a:buSzPct val="125000"/>
              <a:buFont typeface="Arial" panose="020B0604020202020204" pitchFamily="34" charset="0"/>
              <a:buChar char="•"/>
            </a:pPr>
            <a:r>
              <a:rPr lang="en-US" sz="2000" b="1" dirty="0">
                <a:solidFill>
                  <a:schemeClr val="accent1">
                    <a:lumMod val="60000"/>
                    <a:lumOff val="40000"/>
                  </a:schemeClr>
                </a:solidFill>
              </a:rPr>
              <a:t>Enhances learning </a:t>
            </a:r>
            <a:r>
              <a:rPr lang="en-US" sz="2000" dirty="0"/>
              <a:t>by allowing users to see the algorithm in action.</a:t>
            </a:r>
            <a:br>
              <a:rPr lang="en-US" sz="2000" dirty="0"/>
            </a:br>
            <a:endParaRPr lang="en-US" sz="2000" dirty="0"/>
          </a:p>
          <a:p>
            <a:pPr indent="-228600" defTabSz="914400">
              <a:lnSpc>
                <a:spcPct val="110000"/>
              </a:lnSpc>
              <a:spcAft>
                <a:spcPts val="600"/>
              </a:spcAft>
              <a:buSzPct val="125000"/>
              <a:buFont typeface="Arial" panose="020B0604020202020204" pitchFamily="34" charset="0"/>
              <a:buChar char="•"/>
            </a:pPr>
            <a:r>
              <a:rPr lang="en-US" sz="2000" dirty="0"/>
              <a:t>Benefits of Algorithm Visualization:</a:t>
            </a:r>
            <a:br>
              <a:rPr lang="en-US" sz="2000" dirty="0"/>
            </a:br>
            <a:endParaRPr lang="en-US" sz="2000" dirty="0"/>
          </a:p>
          <a:p>
            <a:pPr indent="-228600" defTabSz="914400">
              <a:lnSpc>
                <a:spcPct val="110000"/>
              </a:lnSpc>
              <a:spcAft>
                <a:spcPts val="600"/>
              </a:spcAft>
              <a:buSzPct val="125000"/>
              <a:buFont typeface="Arial" panose="020B0604020202020204" pitchFamily="34" charset="0"/>
              <a:buChar char="•"/>
            </a:pPr>
            <a:r>
              <a:rPr lang="en-US" sz="2000" b="1" dirty="0">
                <a:solidFill>
                  <a:schemeClr val="accent1">
                    <a:lumMod val="60000"/>
                    <a:lumOff val="40000"/>
                  </a:schemeClr>
                </a:solidFill>
              </a:rPr>
              <a:t>Provides visual context</a:t>
            </a:r>
            <a:r>
              <a:rPr lang="en-US" sz="2000" dirty="0"/>
              <a:t>, making it easier to understand complex information.</a:t>
            </a:r>
          </a:p>
          <a:p>
            <a:pPr indent="-228600" defTabSz="914400">
              <a:lnSpc>
                <a:spcPct val="110000"/>
              </a:lnSpc>
              <a:spcAft>
                <a:spcPts val="600"/>
              </a:spcAft>
              <a:buSzPct val="125000"/>
              <a:buFont typeface="Arial" panose="020B0604020202020204" pitchFamily="34" charset="0"/>
              <a:buChar char="•"/>
            </a:pPr>
            <a:r>
              <a:rPr lang="en-US" sz="2000" b="1" dirty="0">
                <a:solidFill>
                  <a:schemeClr val="accent1">
                    <a:lumMod val="60000"/>
                    <a:lumOff val="40000"/>
                  </a:schemeClr>
                </a:solidFill>
              </a:rPr>
              <a:t>Improves comprehension </a:t>
            </a:r>
            <a:r>
              <a:rPr lang="en-US" sz="2000" dirty="0"/>
              <a:t>by showing trends, patterns, and outliers within data sets.</a:t>
            </a:r>
          </a:p>
        </p:txBody>
      </p:sp>
      <p:pic>
        <p:nvPicPr>
          <p:cNvPr id="1026" name="Picture 2" descr="Analysis Criteria for Sorting Algorithms | DevelopersIO">
            <a:extLst>
              <a:ext uri="{FF2B5EF4-FFF2-40B4-BE49-F238E27FC236}">
                <a16:creationId xmlns:a16="http://schemas.microsoft.com/office/drawing/2014/main" id="{C6F1ACF5-BC33-FAE0-F288-C74B79890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603250"/>
            <a:ext cx="4558408" cy="2557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35EFE4ED-901B-1FC1-3DFF-2A9DFD794C79}"/>
              </a:ext>
            </a:extLst>
          </p:cNvPr>
          <p:cNvPicPr>
            <a:picLocks noChangeAspect="1"/>
          </p:cNvPicPr>
          <p:nvPr/>
        </p:nvPicPr>
        <p:blipFill rotWithShape="1">
          <a:blip r:embed="rId3"/>
          <a:srcRect l="43330" t="45560" r="28150" b="32072"/>
          <a:stretch/>
        </p:blipFill>
        <p:spPr>
          <a:xfrm>
            <a:off x="133350" y="3697288"/>
            <a:ext cx="4558408" cy="2321941"/>
          </a:xfrm>
          <a:prstGeom prst="rect">
            <a:avLst/>
          </a:prstGeom>
        </p:spPr>
      </p:pic>
    </p:spTree>
    <p:extLst>
      <p:ext uri="{BB962C8B-B14F-4D97-AF65-F5344CB8AC3E}">
        <p14:creationId xmlns:p14="http://schemas.microsoft.com/office/powerpoint/2010/main" val="34649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F2D60C-3591-0D10-86AD-F8AE17A62002}"/>
              </a:ext>
            </a:extLst>
          </p:cNvPr>
          <p:cNvSpPr txBox="1"/>
          <p:nvPr/>
        </p:nvSpPr>
        <p:spPr>
          <a:xfrm>
            <a:off x="0" y="-620970"/>
            <a:ext cx="12192000" cy="6370975"/>
          </a:xfrm>
          <a:prstGeom prst="rect">
            <a:avLst/>
          </a:prstGeom>
          <a:noFill/>
        </p:spPr>
        <p:txBody>
          <a:bodyPr wrap="square" rtlCol="0">
            <a:spAutoFit/>
          </a:bodyPr>
          <a:lstStyle/>
          <a:p>
            <a:endParaRPr lang="en-US" sz="2400" dirty="0"/>
          </a:p>
          <a:p>
            <a:endParaRPr lang="en-US" sz="2400" dirty="0"/>
          </a:p>
          <a:p>
            <a:br>
              <a:rPr lang="en-US" sz="2400" dirty="0"/>
            </a:br>
            <a:endParaRPr lang="en-US" sz="2400" dirty="0"/>
          </a:p>
          <a:p>
            <a:r>
              <a:rPr lang="en-US" sz="2400" b="1" i="1" u="sng" dirty="0">
                <a:solidFill>
                  <a:srgbClr val="C00000"/>
                </a:solidFill>
              </a:rPr>
              <a:t>1) Sorting Visualizer :</a:t>
            </a:r>
          </a:p>
          <a:p>
            <a:r>
              <a:rPr lang="en-US" sz="2400" dirty="0"/>
              <a:t>The Sorting Visualizer is the interface through which the user can interact and Visualize with various sorting algorithms present .</a:t>
            </a:r>
            <a:br>
              <a:rPr lang="en-US" sz="2400" dirty="0"/>
            </a:br>
            <a:br>
              <a:rPr lang="en-US" sz="2400" dirty="0"/>
            </a:br>
            <a:r>
              <a:rPr lang="en-US" sz="2400" dirty="0"/>
              <a:t>Currently the following sorting Techniques can be visualized using this interface: </a:t>
            </a:r>
            <a:br>
              <a:rPr lang="en-US" sz="2400" dirty="0"/>
            </a:br>
            <a:r>
              <a:rPr lang="en-US" sz="2400" b="1" dirty="0">
                <a:solidFill>
                  <a:schemeClr val="accent5">
                    <a:lumMod val="60000"/>
                    <a:lumOff val="40000"/>
                  </a:schemeClr>
                </a:solidFill>
              </a:rPr>
              <a:t>a) Bubble Sort </a:t>
            </a:r>
            <a:br>
              <a:rPr lang="en-US" sz="2400" dirty="0"/>
            </a:br>
            <a:r>
              <a:rPr lang="en-US" sz="2400" b="1" dirty="0">
                <a:solidFill>
                  <a:schemeClr val="accent2">
                    <a:lumMod val="75000"/>
                  </a:schemeClr>
                </a:solidFill>
              </a:rPr>
              <a:t>b) Insertion Sort</a:t>
            </a:r>
          </a:p>
          <a:p>
            <a:r>
              <a:rPr lang="en-US" sz="2400" b="1" dirty="0">
                <a:solidFill>
                  <a:schemeClr val="accent4">
                    <a:lumMod val="75000"/>
                  </a:schemeClr>
                </a:solidFill>
              </a:rPr>
              <a:t>c) Quick Sort</a:t>
            </a:r>
          </a:p>
          <a:p>
            <a:r>
              <a:rPr lang="en-US" sz="2400" b="1" dirty="0">
                <a:solidFill>
                  <a:schemeClr val="accent6">
                    <a:lumMod val="75000"/>
                  </a:schemeClr>
                </a:solidFill>
              </a:rPr>
              <a:t>d) Selection Sort</a:t>
            </a:r>
            <a:br>
              <a:rPr lang="en-US" sz="2400" dirty="0"/>
            </a:br>
            <a:endParaRPr lang="en-US" sz="2400" dirty="0"/>
          </a:p>
          <a:p>
            <a:r>
              <a:rPr lang="en-US" sz="2400" dirty="0"/>
              <a:t>~This interface provides user with various control options and by the use of which the user can set constraints, test the algorithm to its limit and also provide their custom input to the interface for visualization.</a:t>
            </a:r>
          </a:p>
        </p:txBody>
      </p:sp>
    </p:spTree>
    <p:extLst>
      <p:ext uri="{BB962C8B-B14F-4D97-AF65-F5344CB8AC3E}">
        <p14:creationId xmlns:p14="http://schemas.microsoft.com/office/powerpoint/2010/main" val="204598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graph algorithm&#10;&#10;Description automatically generated">
            <a:extLst>
              <a:ext uri="{FF2B5EF4-FFF2-40B4-BE49-F238E27FC236}">
                <a16:creationId xmlns:a16="http://schemas.microsoft.com/office/drawing/2014/main" id="{47F3532C-6C05-9A54-36FE-14317C849B20}"/>
              </a:ext>
            </a:extLst>
          </p:cNvPr>
          <p:cNvPicPr>
            <a:picLocks noChangeAspect="1"/>
          </p:cNvPicPr>
          <p:nvPr/>
        </p:nvPicPr>
        <p:blipFill rotWithShape="1">
          <a:blip r:embed="rId2"/>
          <a:srcRect l="18102" t="7715" r="17319" b="58699"/>
          <a:stretch/>
        </p:blipFill>
        <p:spPr>
          <a:xfrm>
            <a:off x="1" y="118533"/>
            <a:ext cx="12192000" cy="4203952"/>
          </a:xfrm>
          <a:prstGeom prst="rect">
            <a:avLst/>
          </a:prstGeom>
        </p:spPr>
      </p:pic>
      <p:pic>
        <p:nvPicPr>
          <p:cNvPr id="8" name="Picture 7" descr="A screenshot of a graph algorithm&#10;&#10;Description automatically generated">
            <a:extLst>
              <a:ext uri="{FF2B5EF4-FFF2-40B4-BE49-F238E27FC236}">
                <a16:creationId xmlns:a16="http://schemas.microsoft.com/office/drawing/2014/main" id="{32AF0F9B-4675-8DDD-E3F8-A87E32365CD8}"/>
              </a:ext>
            </a:extLst>
          </p:cNvPr>
          <p:cNvPicPr>
            <a:picLocks noChangeAspect="1"/>
          </p:cNvPicPr>
          <p:nvPr/>
        </p:nvPicPr>
        <p:blipFill rotWithShape="1">
          <a:blip r:embed="rId2"/>
          <a:srcRect l="17166" t="67929" r="24010" b="18365"/>
          <a:stretch/>
        </p:blipFill>
        <p:spPr>
          <a:xfrm>
            <a:off x="0" y="4191001"/>
            <a:ext cx="11882779" cy="1921933"/>
          </a:xfrm>
          <a:prstGeom prst="rect">
            <a:avLst/>
          </a:prstGeom>
        </p:spPr>
      </p:pic>
    </p:spTree>
    <p:extLst>
      <p:ext uri="{BB962C8B-B14F-4D97-AF65-F5344CB8AC3E}">
        <p14:creationId xmlns:p14="http://schemas.microsoft.com/office/powerpoint/2010/main" val="183037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4F09F47-8386-85E4-5D1D-87CB5BE0A652}"/>
              </a:ext>
            </a:extLst>
          </p:cNvPr>
          <p:cNvPicPr>
            <a:picLocks noChangeAspect="1"/>
          </p:cNvPicPr>
          <p:nvPr/>
        </p:nvPicPr>
        <p:blipFill rotWithShape="1">
          <a:blip r:embed="rId2"/>
          <a:srcRect l="14759" t="12345" r="11459" b="7750"/>
          <a:stretch/>
        </p:blipFill>
        <p:spPr>
          <a:xfrm>
            <a:off x="575733" y="135466"/>
            <a:ext cx="11057467" cy="6722533"/>
          </a:xfrm>
          <a:prstGeom prst="rect">
            <a:avLst/>
          </a:prstGeom>
        </p:spPr>
      </p:pic>
    </p:spTree>
    <p:extLst>
      <p:ext uri="{BB962C8B-B14F-4D97-AF65-F5344CB8AC3E}">
        <p14:creationId xmlns:p14="http://schemas.microsoft.com/office/powerpoint/2010/main" val="282674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interface&#10;&#10;Description automatically generated">
            <a:extLst>
              <a:ext uri="{FF2B5EF4-FFF2-40B4-BE49-F238E27FC236}">
                <a16:creationId xmlns:a16="http://schemas.microsoft.com/office/drawing/2014/main" id="{6E1C16A1-0ECD-501E-CD05-19250AFA465C}"/>
              </a:ext>
            </a:extLst>
          </p:cNvPr>
          <p:cNvPicPr>
            <a:picLocks noChangeAspect="1"/>
          </p:cNvPicPr>
          <p:nvPr/>
        </p:nvPicPr>
        <p:blipFill rotWithShape="1">
          <a:blip r:embed="rId2"/>
          <a:srcRect l="9399" t="11069" r="50024" b="11406"/>
          <a:stretch/>
        </p:blipFill>
        <p:spPr>
          <a:xfrm>
            <a:off x="-1" y="0"/>
            <a:ext cx="5672667" cy="6858000"/>
          </a:xfrm>
          <a:prstGeom prst="rect">
            <a:avLst/>
          </a:prstGeom>
        </p:spPr>
      </p:pic>
      <p:pic>
        <p:nvPicPr>
          <p:cNvPr id="2" name="Picture 1" descr="A screenshot of a game&#10;&#10;Description automatically generated">
            <a:extLst>
              <a:ext uri="{FF2B5EF4-FFF2-40B4-BE49-F238E27FC236}">
                <a16:creationId xmlns:a16="http://schemas.microsoft.com/office/drawing/2014/main" id="{09F3ED85-6D43-2577-030D-908EF4115AEF}"/>
              </a:ext>
            </a:extLst>
          </p:cNvPr>
          <p:cNvPicPr>
            <a:picLocks noChangeAspect="1"/>
          </p:cNvPicPr>
          <p:nvPr/>
        </p:nvPicPr>
        <p:blipFill>
          <a:blip r:embed="rId3"/>
          <a:stretch>
            <a:fillRect/>
          </a:stretch>
        </p:blipFill>
        <p:spPr>
          <a:xfrm>
            <a:off x="5948499" y="3431735"/>
            <a:ext cx="6096000" cy="3113649"/>
          </a:xfrm>
          <a:prstGeom prst="rect">
            <a:avLst/>
          </a:prstGeom>
        </p:spPr>
      </p:pic>
      <p:pic>
        <p:nvPicPr>
          <p:cNvPr id="3" name="Picture 2">
            <a:extLst>
              <a:ext uri="{FF2B5EF4-FFF2-40B4-BE49-F238E27FC236}">
                <a16:creationId xmlns:a16="http://schemas.microsoft.com/office/drawing/2014/main" id="{F45F2935-D88D-B010-517E-DF3A4CC3AD89}"/>
              </a:ext>
            </a:extLst>
          </p:cNvPr>
          <p:cNvPicPr>
            <a:picLocks noChangeAspect="1"/>
          </p:cNvPicPr>
          <p:nvPr/>
        </p:nvPicPr>
        <p:blipFill>
          <a:blip r:embed="rId4"/>
          <a:stretch>
            <a:fillRect/>
          </a:stretch>
        </p:blipFill>
        <p:spPr>
          <a:xfrm>
            <a:off x="5948499" y="336473"/>
            <a:ext cx="6096000" cy="2477037"/>
          </a:xfrm>
          <a:prstGeom prst="rect">
            <a:avLst/>
          </a:prstGeom>
        </p:spPr>
      </p:pic>
    </p:spTree>
    <p:extLst>
      <p:ext uri="{BB962C8B-B14F-4D97-AF65-F5344CB8AC3E}">
        <p14:creationId xmlns:p14="http://schemas.microsoft.com/office/powerpoint/2010/main" val="44033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BFE46-6B72-667A-9904-0033A4D58B30}"/>
              </a:ext>
            </a:extLst>
          </p:cNvPr>
          <p:cNvSpPr>
            <a:spLocks noGrp="1"/>
          </p:cNvSpPr>
          <p:nvPr>
            <p:ph type="title"/>
          </p:nvPr>
        </p:nvSpPr>
        <p:spPr/>
        <p:txBody>
          <a:bodyPr>
            <a:normAutofit/>
          </a:bodyPr>
          <a:lstStyle/>
          <a:p>
            <a:r>
              <a:rPr lang="en-US" b="1" dirty="0">
                <a:latin typeface="Baskerville" panose="02020502070401020303" pitchFamily="18" charset="0"/>
                <a:ea typeface="Baskerville" panose="02020502070401020303" pitchFamily="18" charset="0"/>
                <a:cs typeface="Aldhabi" pitchFamily="2" charset="-78"/>
              </a:rPr>
              <a:t>Key Features:</a:t>
            </a:r>
            <a:br>
              <a:rPr lang="en-US" dirty="0">
                <a:latin typeface="Baskerville" panose="02020502070401020303" pitchFamily="18" charset="0"/>
                <a:ea typeface="Baskerville" panose="02020502070401020303" pitchFamily="18" charset="0"/>
                <a:cs typeface="Aldhabi" pitchFamily="2" charset="-78"/>
              </a:rPr>
            </a:br>
            <a:endParaRPr lang="en-US" dirty="0">
              <a:latin typeface="Baskerville" panose="02020502070401020303" pitchFamily="18" charset="0"/>
              <a:ea typeface="Baskerville" panose="02020502070401020303" pitchFamily="18" charset="0"/>
            </a:endParaRPr>
          </a:p>
        </p:txBody>
      </p:sp>
      <p:graphicFrame>
        <p:nvGraphicFramePr>
          <p:cNvPr id="6" name="Content Placeholder 2">
            <a:extLst>
              <a:ext uri="{FF2B5EF4-FFF2-40B4-BE49-F238E27FC236}">
                <a16:creationId xmlns:a16="http://schemas.microsoft.com/office/drawing/2014/main" id="{E08456E6-3DAB-3B7D-915F-57E0C9250BAB}"/>
              </a:ext>
            </a:extLst>
          </p:cNvPr>
          <p:cNvGraphicFramePr>
            <a:graphicFrameLocks noGrp="1"/>
          </p:cNvGraphicFramePr>
          <p:nvPr>
            <p:ph idx="1"/>
            <p:extLst>
              <p:ext uri="{D42A27DB-BD31-4B8C-83A1-F6EECF244321}">
                <p14:modId xmlns:p14="http://schemas.microsoft.com/office/powerpoint/2010/main" val="3518701109"/>
              </p:ext>
            </p:extLst>
          </p:nvPr>
        </p:nvGraphicFramePr>
        <p:xfrm>
          <a:off x="232756" y="1762300"/>
          <a:ext cx="11959244" cy="4239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7276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407</TotalTime>
  <Words>825</Words>
  <Application>Microsoft Office PowerPoint</Application>
  <PresentationFormat>Widescreen</PresentationFormat>
  <Paragraphs>81</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Features: </vt:lpstr>
      <vt:lpstr>PowerPoint Presentation</vt:lpstr>
      <vt:lpstr>PowerPoint Presentation</vt:lpstr>
      <vt:lpstr>What is SASS </vt:lpstr>
      <vt:lpstr>Syntax</vt:lpstr>
      <vt:lpstr>PowerPoint Presentation</vt:lpstr>
      <vt:lpstr> What is React.js? </vt:lpstr>
      <vt:lpstr>PowerPoint Presentation</vt:lpstr>
      <vt:lpstr>Who is using React?</vt:lpstr>
      <vt:lpstr>PowerPoint Presentation</vt:lpstr>
      <vt:lpstr>          Why React.js?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ALGORITHM-VIZUALIZER</dc:title>
  <dc:creator>Sharma, Arshita</dc:creator>
  <cp:lastModifiedBy>Sharma, Arshita</cp:lastModifiedBy>
  <cp:revision>3</cp:revision>
  <dcterms:created xsi:type="dcterms:W3CDTF">2024-05-01T08:28:32Z</dcterms:created>
  <dcterms:modified xsi:type="dcterms:W3CDTF">2024-05-14T14:44:37Z</dcterms:modified>
</cp:coreProperties>
</file>